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74" r:id="rId1"/>
    <p:sldMasterId id="2147484937" r:id="rId2"/>
  </p:sldMasterIdLst>
  <p:notesMasterIdLst>
    <p:notesMasterId r:id="rId33"/>
  </p:notesMasterIdLst>
  <p:handoutMasterIdLst>
    <p:handoutMasterId r:id="rId34"/>
  </p:handoutMasterIdLst>
  <p:sldIdLst>
    <p:sldId id="432" r:id="rId3"/>
    <p:sldId id="261" r:id="rId4"/>
    <p:sldId id="454" r:id="rId5"/>
    <p:sldId id="453" r:id="rId6"/>
    <p:sldId id="471" r:id="rId7"/>
    <p:sldId id="292" r:id="rId8"/>
    <p:sldId id="472" r:id="rId9"/>
    <p:sldId id="441" r:id="rId10"/>
    <p:sldId id="449" r:id="rId11"/>
    <p:sldId id="293" r:id="rId12"/>
    <p:sldId id="451" r:id="rId13"/>
    <p:sldId id="452" r:id="rId14"/>
    <p:sldId id="462" r:id="rId15"/>
    <p:sldId id="456" r:id="rId16"/>
    <p:sldId id="457" r:id="rId17"/>
    <p:sldId id="458" r:id="rId18"/>
    <p:sldId id="459" r:id="rId19"/>
    <p:sldId id="460" r:id="rId20"/>
    <p:sldId id="461" r:id="rId21"/>
    <p:sldId id="455" r:id="rId22"/>
    <p:sldId id="463" r:id="rId23"/>
    <p:sldId id="464" r:id="rId24"/>
    <p:sldId id="465" r:id="rId25"/>
    <p:sldId id="466" r:id="rId26"/>
    <p:sldId id="467" r:id="rId27"/>
    <p:sldId id="468" r:id="rId28"/>
    <p:sldId id="469" r:id="rId29"/>
    <p:sldId id="470" r:id="rId30"/>
    <p:sldId id="450" r:id="rId31"/>
    <p:sldId id="259" r:id="rId32"/>
  </p:sldIdLst>
  <p:sldSz cx="9144000" cy="5715000" type="screen16x10"/>
  <p:notesSz cx="7026275" cy="9312275"/>
  <p:defaultTextStyle>
    <a:defPPr>
      <a:defRPr lang="en-US"/>
    </a:defPPr>
    <a:lvl1pPr algn="l" defTabSz="457200" rtl="0" eaLnBrk="0" fontAlgn="base" hangingPunct="0">
      <a:spcBef>
        <a:spcPct val="0"/>
      </a:spcBef>
      <a:spcAft>
        <a:spcPct val="0"/>
      </a:spcAft>
      <a:defRPr kern="1200">
        <a:solidFill>
          <a:schemeClr val="tx1"/>
        </a:solidFill>
        <a:latin typeface="Segoe UI" panose="020B0502040204020203" pitchFamily="34" charset="0"/>
        <a:ea typeface="+mn-ea"/>
        <a:cs typeface="Arial" panose="020B0604020202020204" pitchFamily="34" charset="0"/>
      </a:defRPr>
    </a:lvl1pPr>
    <a:lvl2pPr marL="457200" algn="l" defTabSz="457200" rtl="0" eaLnBrk="0" fontAlgn="base" hangingPunct="0">
      <a:spcBef>
        <a:spcPct val="0"/>
      </a:spcBef>
      <a:spcAft>
        <a:spcPct val="0"/>
      </a:spcAft>
      <a:defRPr kern="1200">
        <a:solidFill>
          <a:schemeClr val="tx1"/>
        </a:solidFill>
        <a:latin typeface="Segoe UI" panose="020B0502040204020203" pitchFamily="34" charset="0"/>
        <a:ea typeface="+mn-ea"/>
        <a:cs typeface="Arial" panose="020B0604020202020204" pitchFamily="34" charset="0"/>
      </a:defRPr>
    </a:lvl2pPr>
    <a:lvl3pPr marL="914400" algn="l" defTabSz="457200" rtl="0" eaLnBrk="0" fontAlgn="base" hangingPunct="0">
      <a:spcBef>
        <a:spcPct val="0"/>
      </a:spcBef>
      <a:spcAft>
        <a:spcPct val="0"/>
      </a:spcAft>
      <a:defRPr kern="1200">
        <a:solidFill>
          <a:schemeClr val="tx1"/>
        </a:solidFill>
        <a:latin typeface="Segoe UI" panose="020B0502040204020203" pitchFamily="34" charset="0"/>
        <a:ea typeface="+mn-ea"/>
        <a:cs typeface="Arial" panose="020B0604020202020204" pitchFamily="34" charset="0"/>
      </a:defRPr>
    </a:lvl3pPr>
    <a:lvl4pPr marL="1371600" algn="l" defTabSz="457200" rtl="0" eaLnBrk="0" fontAlgn="base" hangingPunct="0">
      <a:spcBef>
        <a:spcPct val="0"/>
      </a:spcBef>
      <a:spcAft>
        <a:spcPct val="0"/>
      </a:spcAft>
      <a:defRPr kern="1200">
        <a:solidFill>
          <a:schemeClr val="tx1"/>
        </a:solidFill>
        <a:latin typeface="Segoe UI" panose="020B0502040204020203" pitchFamily="34" charset="0"/>
        <a:ea typeface="+mn-ea"/>
        <a:cs typeface="Arial" panose="020B0604020202020204" pitchFamily="34" charset="0"/>
      </a:defRPr>
    </a:lvl4pPr>
    <a:lvl5pPr marL="1828800" algn="l" defTabSz="457200" rtl="0" eaLnBrk="0" fontAlgn="base" hangingPunct="0">
      <a:spcBef>
        <a:spcPct val="0"/>
      </a:spcBef>
      <a:spcAft>
        <a:spcPct val="0"/>
      </a:spcAft>
      <a:defRPr kern="1200">
        <a:solidFill>
          <a:schemeClr val="tx1"/>
        </a:solidFill>
        <a:latin typeface="Segoe UI" panose="020B0502040204020203"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Segoe UI" panose="020B0502040204020203"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Segoe UI" panose="020B0502040204020203"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Segoe UI" panose="020B0502040204020203"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Segoe UI" panose="020B0502040204020203" pitchFamily="34" charset="0"/>
        <a:ea typeface="+mn-ea"/>
        <a:cs typeface="Arial" panose="020B0604020202020204" pitchFamily="34" charset="0"/>
      </a:defRPr>
    </a:lvl9pPr>
  </p:defaultTextStyle>
  <p:extLst>
    <p:ext uri="{EFAFB233-063F-42B5-8137-9DF3F51BA10A}">
      <p15:sldGuideLst xmlns:p15="http://schemas.microsoft.com/office/powerpoint/2012/main" xmlns="">
        <p15:guide id="1" orient="horz" pos="1800">
          <p15:clr>
            <a:srgbClr val="A4A3A4"/>
          </p15:clr>
        </p15:guide>
        <p15:guide id="2" pos="2880">
          <p15:clr>
            <a:srgbClr val="A4A3A4"/>
          </p15:clr>
        </p15:guide>
      </p15:sldGuideLst>
    </p:ext>
    <p:ext uri="{2D200454-40CA-4A62-9FC3-DE9A4176ACB9}">
      <p15:notesGuideLst xmlns:p15="http://schemas.microsoft.com/office/powerpoint/2012/main" xmlns="">
        <p15:guide id="1" orient="horz" pos="2933">
          <p15:clr>
            <a:srgbClr val="A4A3A4"/>
          </p15:clr>
        </p15:guide>
        <p15:guide id="2" pos="2213">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EAEAEA"/>
    <a:srgbClr val="16446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20"/>
    <p:restoredTop sz="94194" autoAdjust="0"/>
  </p:normalViewPr>
  <p:slideViewPr>
    <p:cSldViewPr snapToGrid="0" snapToObjects="1">
      <p:cViewPr varScale="1">
        <p:scale>
          <a:sx n="84" d="100"/>
          <a:sy n="84" d="100"/>
        </p:scale>
        <p:origin x="-488" y="-60"/>
      </p:cViewPr>
      <p:guideLst>
        <p:guide orient="horz" pos="1800"/>
        <p:guide pos="2880"/>
      </p:guideLst>
    </p:cSldViewPr>
  </p:slideViewPr>
  <p:notesTextViewPr>
    <p:cViewPr>
      <p:scale>
        <a:sx n="100" d="100"/>
        <a:sy n="100" d="100"/>
      </p:scale>
      <p:origin x="0" y="0"/>
    </p:cViewPr>
  </p:notesTextViewPr>
  <p:sorterViewPr>
    <p:cViewPr varScale="1">
      <p:scale>
        <a:sx n="100" d="100"/>
        <a:sy n="100" d="100"/>
      </p:scale>
      <p:origin x="0" y="-300"/>
    </p:cViewPr>
  </p:sorterViewPr>
  <p:notesViewPr>
    <p:cSldViewPr snapToGrid="0" snapToObjects="1">
      <p:cViewPr varScale="1">
        <p:scale>
          <a:sx n="98" d="100"/>
          <a:sy n="98" d="100"/>
        </p:scale>
        <p:origin x="3546" y="78"/>
      </p:cViewPr>
      <p:guideLst>
        <p:guide orient="horz" pos="2933"/>
        <p:guide pos="2213"/>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098675" y="14288"/>
            <a:ext cx="3044825" cy="465137"/>
          </a:xfrm>
          <a:prstGeom prst="rect">
            <a:avLst/>
          </a:prstGeom>
        </p:spPr>
        <p:txBody>
          <a:bodyPr vert="horz" lIns="93341" tIns="46671" rIns="93341" bIns="46671" rtlCol="0"/>
          <a:lstStyle>
            <a:lvl1pPr algn="ctr" eaLnBrk="1" fontAlgn="auto" hangingPunct="1">
              <a:spcBef>
                <a:spcPts val="0"/>
              </a:spcBef>
              <a:spcAft>
                <a:spcPts val="0"/>
              </a:spcAft>
              <a:defRPr sz="1200">
                <a:latin typeface="Segoe UI"/>
                <a:cs typeface="+mn-cs"/>
              </a:defRPr>
            </a:lvl1pPr>
          </a:lstStyle>
          <a:p>
            <a:pPr>
              <a:defRPr/>
            </a:pPr>
            <a:r>
              <a:rPr lang="en-US" dirty="0"/>
              <a:t>     </a:t>
            </a:r>
            <a:r>
              <a:rPr lang="en-US" dirty="0" smtClean="0"/>
              <a:t>2018 AIPLA Annual Meeting</a:t>
            </a:r>
            <a:endParaRPr lang="en-US" dirty="0"/>
          </a:p>
        </p:txBody>
      </p:sp>
      <p:sp>
        <p:nvSpPr>
          <p:cNvPr id="3" name="Date Placeholder 2"/>
          <p:cNvSpPr>
            <a:spLocks noGrp="1"/>
          </p:cNvSpPr>
          <p:nvPr>
            <p:ph type="dt" sz="quarter" idx="1"/>
          </p:nvPr>
        </p:nvSpPr>
        <p:spPr>
          <a:xfrm>
            <a:off x="3979863" y="0"/>
            <a:ext cx="3044825" cy="466725"/>
          </a:xfrm>
          <a:prstGeom prst="rect">
            <a:avLst/>
          </a:prstGeom>
        </p:spPr>
        <p:txBody>
          <a:bodyPr vert="horz" lIns="93341" tIns="46671" rIns="93341" bIns="46671" rtlCol="0"/>
          <a:lstStyle>
            <a:lvl1pPr algn="r" eaLnBrk="1" fontAlgn="auto" hangingPunct="1">
              <a:spcBef>
                <a:spcPts val="0"/>
              </a:spcBef>
              <a:spcAft>
                <a:spcPts val="0"/>
              </a:spcAft>
              <a:defRPr sz="1200">
                <a:latin typeface="Segoe UI"/>
                <a:cs typeface="+mn-cs"/>
              </a:defRPr>
            </a:lvl1pPr>
          </a:lstStyle>
          <a:p>
            <a:pPr>
              <a:defRPr/>
            </a:pPr>
            <a:endParaRPr lang="en-US"/>
          </a:p>
        </p:txBody>
      </p:sp>
      <p:sp>
        <p:nvSpPr>
          <p:cNvPr id="4" name="Footer Placeholder 3"/>
          <p:cNvSpPr>
            <a:spLocks noGrp="1"/>
          </p:cNvSpPr>
          <p:nvPr>
            <p:ph type="ftr" sz="quarter" idx="2"/>
          </p:nvPr>
        </p:nvSpPr>
        <p:spPr>
          <a:xfrm>
            <a:off x="2098675" y="8877300"/>
            <a:ext cx="3044825" cy="465138"/>
          </a:xfrm>
          <a:prstGeom prst="rect">
            <a:avLst/>
          </a:prstGeom>
        </p:spPr>
        <p:txBody>
          <a:bodyPr vert="horz" lIns="93341" tIns="46671" rIns="93341" bIns="46671" rtlCol="0" anchor="b"/>
          <a:lstStyle>
            <a:lvl1pPr algn="ctr" eaLnBrk="1" fontAlgn="auto" hangingPunct="1">
              <a:spcBef>
                <a:spcPts val="0"/>
              </a:spcBef>
              <a:spcAft>
                <a:spcPts val="0"/>
              </a:spcAft>
              <a:defRPr sz="1200">
                <a:latin typeface="Segoe UI"/>
                <a:cs typeface="+mn-cs"/>
              </a:defRPr>
            </a:lvl1pPr>
          </a:lstStyle>
          <a:p>
            <a:pPr>
              <a:defRPr/>
            </a:pPr>
            <a:r>
              <a:rPr lang="en-US"/>
              <a:t>International Patent Legal Administration</a:t>
            </a:r>
          </a:p>
          <a:p>
            <a:pPr>
              <a:defRPr/>
            </a:pPr>
            <a:r>
              <a:rPr lang="en-US"/>
              <a:t>USPTO</a:t>
            </a:r>
          </a:p>
        </p:txBody>
      </p:sp>
      <p:sp>
        <p:nvSpPr>
          <p:cNvPr id="5" name="Slide Number Placeholder 4"/>
          <p:cNvSpPr>
            <a:spLocks noGrp="1"/>
          </p:cNvSpPr>
          <p:nvPr>
            <p:ph type="sldNum" sz="quarter" idx="3"/>
          </p:nvPr>
        </p:nvSpPr>
        <p:spPr>
          <a:xfrm>
            <a:off x="3979863" y="8843963"/>
            <a:ext cx="3044825" cy="466725"/>
          </a:xfrm>
          <a:prstGeom prst="rect">
            <a:avLst/>
          </a:prstGeom>
        </p:spPr>
        <p:txBody>
          <a:bodyPr vert="horz" wrap="square" lIns="93341" tIns="46671" rIns="93341" bIns="46671" numCol="1" anchor="b" anchorCtr="0" compatLnSpc="1">
            <a:prstTxWarp prst="textNoShape">
              <a:avLst/>
            </a:prstTxWarp>
          </a:bodyPr>
          <a:lstStyle>
            <a:lvl1pPr algn="r" eaLnBrk="1" hangingPunct="1">
              <a:defRPr sz="1200"/>
            </a:lvl1pPr>
          </a:lstStyle>
          <a:p>
            <a:pPr>
              <a:defRPr/>
            </a:pPr>
            <a:fld id="{842C82EC-2FF8-4F98-A4F7-EBD75B98C3D6}" type="slidenum">
              <a:rPr lang="en-US" altLang="en-US"/>
              <a:pPr>
                <a:defRPr/>
              </a:pPr>
              <a:t>‹#›</a:t>
            </a:fld>
            <a:endParaRPr lang="en-US" altLang="en-US"/>
          </a:p>
        </p:txBody>
      </p:sp>
    </p:spTree>
    <p:extLst>
      <p:ext uri="{BB962C8B-B14F-4D97-AF65-F5344CB8AC3E}">
        <p14:creationId xmlns:p14="http://schemas.microsoft.com/office/powerpoint/2010/main" xmlns="" val="20683614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4825" cy="466725"/>
          </a:xfrm>
          <a:prstGeom prst="rect">
            <a:avLst/>
          </a:prstGeom>
        </p:spPr>
        <p:txBody>
          <a:bodyPr vert="horz" lIns="93341" tIns="46671" rIns="93341" bIns="46671" rtlCol="0"/>
          <a:lstStyle>
            <a:lvl1pPr algn="l" eaLnBrk="1" fontAlgn="auto" hangingPunct="1">
              <a:spcBef>
                <a:spcPts val="0"/>
              </a:spcBef>
              <a:spcAft>
                <a:spcPts val="0"/>
              </a:spcAft>
              <a:defRPr sz="1200">
                <a:latin typeface="Segoe UI"/>
                <a:cs typeface="+mn-cs"/>
              </a:defRPr>
            </a:lvl1pPr>
          </a:lstStyle>
          <a:p>
            <a:pPr>
              <a:defRPr/>
            </a:pPr>
            <a:endParaRPr lang="en-US"/>
          </a:p>
        </p:txBody>
      </p:sp>
      <p:sp>
        <p:nvSpPr>
          <p:cNvPr id="3" name="Date Placeholder 2"/>
          <p:cNvSpPr>
            <a:spLocks noGrp="1"/>
          </p:cNvSpPr>
          <p:nvPr>
            <p:ph type="dt" idx="1"/>
          </p:nvPr>
        </p:nvSpPr>
        <p:spPr>
          <a:xfrm>
            <a:off x="3979863" y="0"/>
            <a:ext cx="3044825" cy="466725"/>
          </a:xfrm>
          <a:prstGeom prst="rect">
            <a:avLst/>
          </a:prstGeom>
        </p:spPr>
        <p:txBody>
          <a:bodyPr vert="horz" lIns="93341" tIns="46671" rIns="93341" bIns="46671" rtlCol="0"/>
          <a:lstStyle>
            <a:lvl1pPr algn="r" eaLnBrk="1" fontAlgn="auto" hangingPunct="1">
              <a:spcBef>
                <a:spcPts val="0"/>
              </a:spcBef>
              <a:spcAft>
                <a:spcPts val="0"/>
              </a:spcAft>
              <a:defRPr sz="1200">
                <a:latin typeface="Segoe UI"/>
                <a:cs typeface="+mn-cs"/>
              </a:defRPr>
            </a:lvl1pPr>
          </a:lstStyle>
          <a:p>
            <a:pPr>
              <a:defRPr/>
            </a:pPr>
            <a:endParaRPr lang="en-US"/>
          </a:p>
        </p:txBody>
      </p:sp>
      <p:sp>
        <p:nvSpPr>
          <p:cNvPr id="4" name="Slide Image Placeholder 3"/>
          <p:cNvSpPr>
            <a:spLocks noGrp="1" noRot="1" noChangeAspect="1"/>
          </p:cNvSpPr>
          <p:nvPr>
            <p:ph type="sldImg" idx="2"/>
          </p:nvPr>
        </p:nvSpPr>
        <p:spPr>
          <a:xfrm>
            <a:off x="720725" y="698500"/>
            <a:ext cx="5584825" cy="3490913"/>
          </a:xfrm>
          <a:prstGeom prst="rect">
            <a:avLst/>
          </a:prstGeom>
          <a:noFill/>
          <a:ln w="12700">
            <a:solidFill>
              <a:prstClr val="black"/>
            </a:solidFill>
          </a:ln>
        </p:spPr>
        <p:txBody>
          <a:bodyPr vert="horz" lIns="93341" tIns="46671" rIns="93341" bIns="46671" rtlCol="0" anchor="ctr"/>
          <a:lstStyle/>
          <a:p>
            <a:pPr lvl="0"/>
            <a:endParaRPr lang="en-US" noProof="0" dirty="0"/>
          </a:p>
        </p:txBody>
      </p:sp>
      <p:sp>
        <p:nvSpPr>
          <p:cNvPr id="5" name="Notes Placeholder 4"/>
          <p:cNvSpPr>
            <a:spLocks noGrp="1"/>
          </p:cNvSpPr>
          <p:nvPr>
            <p:ph type="body" sz="quarter" idx="3"/>
          </p:nvPr>
        </p:nvSpPr>
        <p:spPr>
          <a:xfrm>
            <a:off x="703263" y="4424363"/>
            <a:ext cx="5619750" cy="4189412"/>
          </a:xfrm>
          <a:prstGeom prst="rect">
            <a:avLst/>
          </a:prstGeom>
        </p:spPr>
        <p:txBody>
          <a:bodyPr vert="horz" lIns="93341" tIns="46671" rIns="93341" bIns="46671" rtlCol="0"/>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6" name="Footer Placeholder 5"/>
          <p:cNvSpPr>
            <a:spLocks noGrp="1"/>
          </p:cNvSpPr>
          <p:nvPr>
            <p:ph type="ftr" sz="quarter" idx="4"/>
          </p:nvPr>
        </p:nvSpPr>
        <p:spPr>
          <a:xfrm>
            <a:off x="0" y="8843963"/>
            <a:ext cx="3044825" cy="466725"/>
          </a:xfrm>
          <a:prstGeom prst="rect">
            <a:avLst/>
          </a:prstGeom>
        </p:spPr>
        <p:txBody>
          <a:bodyPr vert="horz" lIns="93341" tIns="46671" rIns="93341" bIns="46671" rtlCol="0" anchor="b"/>
          <a:lstStyle>
            <a:lvl1pPr algn="l" eaLnBrk="1" fontAlgn="auto" hangingPunct="1">
              <a:spcBef>
                <a:spcPts val="0"/>
              </a:spcBef>
              <a:spcAft>
                <a:spcPts val="0"/>
              </a:spcAft>
              <a:defRPr sz="1200">
                <a:latin typeface="Segoe UI"/>
                <a:cs typeface="+mn-cs"/>
              </a:defRPr>
            </a:lvl1pPr>
          </a:lstStyle>
          <a:p>
            <a:pPr>
              <a:defRPr/>
            </a:pPr>
            <a:endParaRPr lang="en-US"/>
          </a:p>
        </p:txBody>
      </p:sp>
      <p:sp>
        <p:nvSpPr>
          <p:cNvPr id="7" name="Slide Number Placeholder 6"/>
          <p:cNvSpPr>
            <a:spLocks noGrp="1"/>
          </p:cNvSpPr>
          <p:nvPr>
            <p:ph type="sldNum" sz="quarter" idx="5"/>
          </p:nvPr>
        </p:nvSpPr>
        <p:spPr>
          <a:xfrm>
            <a:off x="3979863" y="8843963"/>
            <a:ext cx="3044825" cy="466725"/>
          </a:xfrm>
          <a:prstGeom prst="rect">
            <a:avLst/>
          </a:prstGeom>
        </p:spPr>
        <p:txBody>
          <a:bodyPr vert="horz" wrap="square" lIns="93341" tIns="46671" rIns="93341" bIns="46671" numCol="1" anchor="b" anchorCtr="0" compatLnSpc="1">
            <a:prstTxWarp prst="textNoShape">
              <a:avLst/>
            </a:prstTxWarp>
          </a:bodyPr>
          <a:lstStyle>
            <a:lvl1pPr algn="r" eaLnBrk="1" hangingPunct="1">
              <a:defRPr sz="1200"/>
            </a:lvl1pPr>
          </a:lstStyle>
          <a:p>
            <a:pPr>
              <a:defRPr/>
            </a:pPr>
            <a:fld id="{BA6CB229-F4F6-48BD-9194-A82FC0BF5EDE}" type="slidenum">
              <a:rPr lang="en-US" altLang="en-US"/>
              <a:pPr>
                <a:defRPr/>
              </a:pPr>
              <a:t>‹#›</a:t>
            </a:fld>
            <a:endParaRPr lang="en-US" altLang="en-US"/>
          </a:p>
        </p:txBody>
      </p:sp>
    </p:spTree>
    <p:extLst>
      <p:ext uri="{BB962C8B-B14F-4D97-AF65-F5344CB8AC3E}">
        <p14:creationId xmlns:p14="http://schemas.microsoft.com/office/powerpoint/2010/main" xmlns="" val="2219552092"/>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Segoe UI"/>
        <a:ea typeface="+mn-ea"/>
        <a:cs typeface="+mn-cs"/>
      </a:defRPr>
    </a:lvl1pPr>
    <a:lvl2pPr marL="457200" algn="l" defTabSz="457200" rtl="0" eaLnBrk="0" fontAlgn="base" hangingPunct="0">
      <a:spcBef>
        <a:spcPct val="30000"/>
      </a:spcBef>
      <a:spcAft>
        <a:spcPct val="0"/>
      </a:spcAft>
      <a:defRPr sz="1200" kern="1200">
        <a:solidFill>
          <a:schemeClr val="tx1"/>
        </a:solidFill>
        <a:latin typeface="Segoe UI"/>
        <a:ea typeface="+mn-ea"/>
        <a:cs typeface="+mn-cs"/>
      </a:defRPr>
    </a:lvl2pPr>
    <a:lvl3pPr marL="914400" algn="l" defTabSz="457200" rtl="0" eaLnBrk="0" fontAlgn="base" hangingPunct="0">
      <a:spcBef>
        <a:spcPct val="30000"/>
      </a:spcBef>
      <a:spcAft>
        <a:spcPct val="0"/>
      </a:spcAft>
      <a:defRPr sz="1200" kern="1200">
        <a:solidFill>
          <a:schemeClr val="tx1"/>
        </a:solidFill>
        <a:latin typeface="Segoe UI"/>
        <a:ea typeface="+mn-ea"/>
        <a:cs typeface="+mn-cs"/>
      </a:defRPr>
    </a:lvl3pPr>
    <a:lvl4pPr marL="1371600" algn="l" defTabSz="457200" rtl="0" eaLnBrk="0" fontAlgn="base" hangingPunct="0">
      <a:spcBef>
        <a:spcPct val="30000"/>
      </a:spcBef>
      <a:spcAft>
        <a:spcPct val="0"/>
      </a:spcAft>
      <a:defRPr sz="1200" kern="1200">
        <a:solidFill>
          <a:schemeClr val="tx1"/>
        </a:solidFill>
        <a:latin typeface="Segoe UI"/>
        <a:ea typeface="+mn-ea"/>
        <a:cs typeface="+mn-cs"/>
      </a:defRPr>
    </a:lvl4pPr>
    <a:lvl5pPr marL="1828800" algn="l" defTabSz="457200" rtl="0" eaLnBrk="0" fontAlgn="base" hangingPunct="0">
      <a:spcBef>
        <a:spcPct val="30000"/>
      </a:spcBef>
      <a:spcAft>
        <a:spcPct val="0"/>
      </a:spcAft>
      <a:defRPr sz="1200" kern="1200">
        <a:solidFill>
          <a:schemeClr val="tx1"/>
        </a:solidFill>
        <a:latin typeface="Segoe UI"/>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latin typeface="Segoe UI" panose="020B0502040204020203" pitchFamily="34" charset="0"/>
            </a:endParaRPr>
          </a:p>
        </p:txBody>
      </p:sp>
      <p:sp>
        <p:nvSpPr>
          <p:cNvPr id="1229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Segoe UI" panose="020B0502040204020203" pitchFamily="34" charset="0"/>
              </a:defRPr>
            </a:lvl1pPr>
            <a:lvl2pPr marL="742950" indent="-285750">
              <a:spcBef>
                <a:spcPct val="30000"/>
              </a:spcBef>
              <a:defRPr sz="1200">
                <a:solidFill>
                  <a:schemeClr val="tx1"/>
                </a:solidFill>
                <a:latin typeface="Segoe UI" panose="020B0502040204020203" pitchFamily="34" charset="0"/>
              </a:defRPr>
            </a:lvl2pPr>
            <a:lvl3pPr marL="1144588" indent="-228600">
              <a:spcBef>
                <a:spcPct val="30000"/>
              </a:spcBef>
              <a:defRPr sz="1200">
                <a:solidFill>
                  <a:schemeClr val="tx1"/>
                </a:solidFill>
                <a:latin typeface="Segoe UI" panose="020B0502040204020203" pitchFamily="34" charset="0"/>
              </a:defRPr>
            </a:lvl3pPr>
            <a:lvl4pPr marL="1601788" indent="-228600">
              <a:spcBef>
                <a:spcPct val="30000"/>
              </a:spcBef>
              <a:defRPr sz="1200">
                <a:solidFill>
                  <a:schemeClr val="tx1"/>
                </a:solidFill>
                <a:latin typeface="Segoe UI" panose="020B0502040204020203" pitchFamily="34" charset="0"/>
              </a:defRPr>
            </a:lvl4pPr>
            <a:lvl5pPr marL="2060575" indent="-228600">
              <a:spcBef>
                <a:spcPct val="30000"/>
              </a:spcBef>
              <a:defRPr sz="1200">
                <a:solidFill>
                  <a:schemeClr val="tx1"/>
                </a:solidFill>
                <a:latin typeface="Segoe UI" panose="020B0502040204020203" pitchFamily="34" charset="0"/>
              </a:defRPr>
            </a:lvl5pPr>
            <a:lvl6pPr marL="2517775" indent="-228600" defTabSz="457200" eaLnBrk="0" fontAlgn="base" hangingPunct="0">
              <a:spcBef>
                <a:spcPct val="30000"/>
              </a:spcBef>
              <a:spcAft>
                <a:spcPct val="0"/>
              </a:spcAft>
              <a:defRPr sz="1200">
                <a:solidFill>
                  <a:schemeClr val="tx1"/>
                </a:solidFill>
                <a:latin typeface="Segoe UI" panose="020B0502040204020203" pitchFamily="34" charset="0"/>
              </a:defRPr>
            </a:lvl6pPr>
            <a:lvl7pPr marL="2974975" indent="-228600" defTabSz="457200" eaLnBrk="0" fontAlgn="base" hangingPunct="0">
              <a:spcBef>
                <a:spcPct val="30000"/>
              </a:spcBef>
              <a:spcAft>
                <a:spcPct val="0"/>
              </a:spcAft>
              <a:defRPr sz="1200">
                <a:solidFill>
                  <a:schemeClr val="tx1"/>
                </a:solidFill>
                <a:latin typeface="Segoe UI" panose="020B0502040204020203" pitchFamily="34" charset="0"/>
              </a:defRPr>
            </a:lvl7pPr>
            <a:lvl8pPr marL="3432175" indent="-228600" defTabSz="457200" eaLnBrk="0" fontAlgn="base" hangingPunct="0">
              <a:spcBef>
                <a:spcPct val="30000"/>
              </a:spcBef>
              <a:spcAft>
                <a:spcPct val="0"/>
              </a:spcAft>
              <a:defRPr sz="1200">
                <a:solidFill>
                  <a:schemeClr val="tx1"/>
                </a:solidFill>
                <a:latin typeface="Segoe UI" panose="020B0502040204020203" pitchFamily="34" charset="0"/>
              </a:defRPr>
            </a:lvl8pPr>
            <a:lvl9pPr marL="3889375" indent="-228600" defTabSz="457200" eaLnBrk="0" fontAlgn="base" hangingPunct="0">
              <a:spcBef>
                <a:spcPct val="30000"/>
              </a:spcBef>
              <a:spcAft>
                <a:spcPct val="0"/>
              </a:spcAft>
              <a:defRPr sz="1200">
                <a:solidFill>
                  <a:schemeClr val="tx1"/>
                </a:solidFill>
                <a:latin typeface="Segoe UI" panose="020B0502040204020203" pitchFamily="34" charset="0"/>
              </a:defRPr>
            </a:lvl9pPr>
          </a:lstStyle>
          <a:p>
            <a:pPr>
              <a:spcBef>
                <a:spcPct val="0"/>
              </a:spcBef>
            </a:pPr>
            <a:fld id="{F3AFF77F-04D1-4CF3-AAEF-743EC97B5DDF}" type="slidenum">
              <a:rPr lang="en-US" altLang="en-US" smtClean="0"/>
              <a:pPr>
                <a:spcBef>
                  <a:spcPct val="0"/>
                </a:spcBef>
              </a:pPr>
              <a:t>1</a:t>
            </a:fld>
            <a:endParaRPr lang="en-US" altLang="en-US" smtClean="0"/>
          </a:p>
        </p:txBody>
      </p:sp>
    </p:spTree>
    <p:extLst>
      <p:ext uri="{BB962C8B-B14F-4D97-AF65-F5344CB8AC3E}">
        <p14:creationId xmlns:p14="http://schemas.microsoft.com/office/powerpoint/2010/main" xmlns="" val="4803567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23</a:t>
            </a:fld>
            <a:endParaRPr lang="en-US" dirty="0"/>
          </a:p>
        </p:txBody>
      </p:sp>
    </p:spTree>
    <p:extLst>
      <p:ext uri="{BB962C8B-B14F-4D97-AF65-F5344CB8AC3E}">
        <p14:creationId xmlns:p14="http://schemas.microsoft.com/office/powerpoint/2010/main" xmlns="" val="7759334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27</a:t>
            </a:fld>
            <a:endParaRPr lang="en-US" dirty="0"/>
          </a:p>
        </p:txBody>
      </p:sp>
    </p:spTree>
    <p:extLst>
      <p:ext uri="{BB962C8B-B14F-4D97-AF65-F5344CB8AC3E}">
        <p14:creationId xmlns:p14="http://schemas.microsoft.com/office/powerpoint/2010/main" xmlns="" val="30053539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A848203-2275-4F89-A3E2-A42E0A65BF78}" type="slidenum">
              <a:rPr lang="en-US" smtClean="0"/>
              <a:pPr>
                <a:defRPr/>
              </a:pPr>
              <a:t>28</a:t>
            </a:fld>
            <a:endParaRPr lang="en-US"/>
          </a:p>
        </p:txBody>
      </p:sp>
    </p:spTree>
    <p:extLst>
      <p:ext uri="{BB962C8B-B14F-4D97-AF65-F5344CB8AC3E}">
        <p14:creationId xmlns:p14="http://schemas.microsoft.com/office/powerpoint/2010/main" xmlns="" val="24182494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42975">
              <a:spcBef>
                <a:spcPct val="30000"/>
              </a:spcBef>
              <a:defRPr sz="1200">
                <a:solidFill>
                  <a:schemeClr val="tx1"/>
                </a:solidFill>
                <a:latin typeface="Segoe UI" panose="020B0502040204020203" pitchFamily="34" charset="0"/>
              </a:defRPr>
            </a:lvl1pPr>
            <a:lvl2pPr marL="757238" indent="-290513" defTabSz="942975">
              <a:spcBef>
                <a:spcPct val="30000"/>
              </a:spcBef>
              <a:defRPr sz="1200">
                <a:solidFill>
                  <a:schemeClr val="tx1"/>
                </a:solidFill>
                <a:latin typeface="Segoe UI" panose="020B0502040204020203" pitchFamily="34" charset="0"/>
              </a:defRPr>
            </a:lvl2pPr>
            <a:lvl3pPr marL="1166813" indent="-233363" defTabSz="942975">
              <a:spcBef>
                <a:spcPct val="30000"/>
              </a:spcBef>
              <a:defRPr sz="1200">
                <a:solidFill>
                  <a:schemeClr val="tx1"/>
                </a:solidFill>
                <a:latin typeface="Segoe UI" panose="020B0502040204020203" pitchFamily="34" charset="0"/>
              </a:defRPr>
            </a:lvl3pPr>
            <a:lvl4pPr marL="1633538" indent="-233363" defTabSz="942975">
              <a:spcBef>
                <a:spcPct val="30000"/>
              </a:spcBef>
              <a:defRPr sz="1200">
                <a:solidFill>
                  <a:schemeClr val="tx1"/>
                </a:solidFill>
                <a:latin typeface="Segoe UI" panose="020B0502040204020203" pitchFamily="34" charset="0"/>
              </a:defRPr>
            </a:lvl4pPr>
            <a:lvl5pPr marL="2100263" indent="-233363" defTabSz="942975">
              <a:spcBef>
                <a:spcPct val="30000"/>
              </a:spcBef>
              <a:defRPr sz="1200">
                <a:solidFill>
                  <a:schemeClr val="tx1"/>
                </a:solidFill>
                <a:latin typeface="Segoe UI" panose="020B0502040204020203" pitchFamily="34" charset="0"/>
              </a:defRPr>
            </a:lvl5pPr>
            <a:lvl6pPr marL="2557463" indent="-233363" defTabSz="942975" eaLnBrk="0" fontAlgn="base" hangingPunct="0">
              <a:spcBef>
                <a:spcPct val="30000"/>
              </a:spcBef>
              <a:spcAft>
                <a:spcPct val="0"/>
              </a:spcAft>
              <a:defRPr sz="1200">
                <a:solidFill>
                  <a:schemeClr val="tx1"/>
                </a:solidFill>
                <a:latin typeface="Segoe UI" panose="020B0502040204020203" pitchFamily="34" charset="0"/>
              </a:defRPr>
            </a:lvl6pPr>
            <a:lvl7pPr marL="3014663" indent="-233363" defTabSz="942975" eaLnBrk="0" fontAlgn="base" hangingPunct="0">
              <a:spcBef>
                <a:spcPct val="30000"/>
              </a:spcBef>
              <a:spcAft>
                <a:spcPct val="0"/>
              </a:spcAft>
              <a:defRPr sz="1200">
                <a:solidFill>
                  <a:schemeClr val="tx1"/>
                </a:solidFill>
                <a:latin typeface="Segoe UI" panose="020B0502040204020203" pitchFamily="34" charset="0"/>
              </a:defRPr>
            </a:lvl7pPr>
            <a:lvl8pPr marL="3471863" indent="-233363" defTabSz="942975" eaLnBrk="0" fontAlgn="base" hangingPunct="0">
              <a:spcBef>
                <a:spcPct val="30000"/>
              </a:spcBef>
              <a:spcAft>
                <a:spcPct val="0"/>
              </a:spcAft>
              <a:defRPr sz="1200">
                <a:solidFill>
                  <a:schemeClr val="tx1"/>
                </a:solidFill>
                <a:latin typeface="Segoe UI" panose="020B0502040204020203" pitchFamily="34" charset="0"/>
              </a:defRPr>
            </a:lvl8pPr>
            <a:lvl9pPr marL="3929063" indent="-233363" defTabSz="942975" eaLnBrk="0" fontAlgn="base" hangingPunct="0">
              <a:spcBef>
                <a:spcPct val="30000"/>
              </a:spcBef>
              <a:spcAft>
                <a:spcPct val="0"/>
              </a:spcAft>
              <a:defRPr sz="1200">
                <a:solidFill>
                  <a:schemeClr val="tx1"/>
                </a:solidFill>
                <a:latin typeface="Segoe UI" panose="020B0502040204020203" pitchFamily="34" charset="0"/>
              </a:defRPr>
            </a:lvl9pPr>
          </a:lstStyle>
          <a:p>
            <a:pPr>
              <a:spcBef>
                <a:spcPct val="0"/>
              </a:spcBef>
            </a:pPr>
            <a:fld id="{98EC0D33-D560-472B-8FF9-DB543ECA6E3D}" type="slidenum">
              <a:rPr lang="en-US" altLang="en-US" smtClean="0">
                <a:latin typeface="Times New Roman" panose="02020603050405020304" pitchFamily="18" charset="0"/>
              </a:rPr>
              <a:pPr>
                <a:spcBef>
                  <a:spcPct val="0"/>
                </a:spcBef>
              </a:pPr>
              <a:t>29</a:t>
            </a:fld>
            <a:endParaRPr lang="en-US" altLang="en-US" smtClean="0">
              <a:latin typeface="Times New Roman" panose="02020603050405020304" pitchFamily="18" charset="0"/>
            </a:endParaRPr>
          </a:p>
        </p:txBody>
      </p:sp>
      <p:sp>
        <p:nvSpPr>
          <p:cNvPr id="8909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9092"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latin typeface="Segoe UI" panose="020B0502040204020203" pitchFamily="34" charset="0"/>
            </a:endParaRPr>
          </a:p>
        </p:txBody>
      </p:sp>
    </p:spTree>
    <p:extLst>
      <p:ext uri="{BB962C8B-B14F-4D97-AF65-F5344CB8AC3E}">
        <p14:creationId xmlns:p14="http://schemas.microsoft.com/office/powerpoint/2010/main" xmlns="" val="9258544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latin typeface="Segoe UI" panose="020B0502040204020203" pitchFamily="34" charset="0"/>
            </a:endParaRPr>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Segoe UI" panose="020B0502040204020203" pitchFamily="34" charset="0"/>
                <a:cs typeface="Arial" panose="020B0604020202020204" pitchFamily="34" charset="0"/>
              </a:defRPr>
            </a:lvl1pPr>
            <a:lvl2pPr marL="742950" indent="-285750">
              <a:defRPr>
                <a:solidFill>
                  <a:schemeClr val="tx1"/>
                </a:solidFill>
                <a:latin typeface="Segoe UI" panose="020B0502040204020203" pitchFamily="34" charset="0"/>
                <a:cs typeface="Arial" panose="020B0604020202020204" pitchFamily="34" charset="0"/>
              </a:defRPr>
            </a:lvl2pPr>
            <a:lvl3pPr marL="1144588" indent="-228600">
              <a:defRPr>
                <a:solidFill>
                  <a:schemeClr val="tx1"/>
                </a:solidFill>
                <a:latin typeface="Segoe UI" panose="020B0502040204020203" pitchFamily="34" charset="0"/>
                <a:cs typeface="Arial" panose="020B0604020202020204" pitchFamily="34" charset="0"/>
              </a:defRPr>
            </a:lvl3pPr>
            <a:lvl4pPr marL="1601788" indent="-228600">
              <a:defRPr>
                <a:solidFill>
                  <a:schemeClr val="tx1"/>
                </a:solidFill>
                <a:latin typeface="Segoe UI" panose="020B0502040204020203" pitchFamily="34" charset="0"/>
                <a:cs typeface="Arial" panose="020B0604020202020204" pitchFamily="34" charset="0"/>
              </a:defRPr>
            </a:lvl4pPr>
            <a:lvl5pPr marL="2060575" indent="-228600">
              <a:defRPr>
                <a:solidFill>
                  <a:schemeClr val="tx1"/>
                </a:solidFill>
                <a:latin typeface="Segoe UI" panose="020B0502040204020203" pitchFamily="34" charset="0"/>
                <a:cs typeface="Arial" panose="020B0604020202020204" pitchFamily="34" charset="0"/>
              </a:defRPr>
            </a:lvl5pPr>
            <a:lvl6pPr marL="2517775" indent="-228600" defTabSz="457200" eaLnBrk="0" fontAlgn="base" hangingPunct="0">
              <a:spcBef>
                <a:spcPct val="0"/>
              </a:spcBef>
              <a:spcAft>
                <a:spcPct val="0"/>
              </a:spcAft>
              <a:defRPr>
                <a:solidFill>
                  <a:schemeClr val="tx1"/>
                </a:solidFill>
                <a:latin typeface="Segoe UI" panose="020B0502040204020203" pitchFamily="34" charset="0"/>
                <a:cs typeface="Arial" panose="020B0604020202020204" pitchFamily="34" charset="0"/>
              </a:defRPr>
            </a:lvl6pPr>
            <a:lvl7pPr marL="2974975" indent="-228600" defTabSz="457200" eaLnBrk="0" fontAlgn="base" hangingPunct="0">
              <a:spcBef>
                <a:spcPct val="0"/>
              </a:spcBef>
              <a:spcAft>
                <a:spcPct val="0"/>
              </a:spcAft>
              <a:defRPr>
                <a:solidFill>
                  <a:schemeClr val="tx1"/>
                </a:solidFill>
                <a:latin typeface="Segoe UI" panose="020B0502040204020203" pitchFamily="34" charset="0"/>
                <a:cs typeface="Arial" panose="020B0604020202020204" pitchFamily="34" charset="0"/>
              </a:defRPr>
            </a:lvl7pPr>
            <a:lvl8pPr marL="3432175" indent="-228600" defTabSz="457200" eaLnBrk="0" fontAlgn="base" hangingPunct="0">
              <a:spcBef>
                <a:spcPct val="0"/>
              </a:spcBef>
              <a:spcAft>
                <a:spcPct val="0"/>
              </a:spcAft>
              <a:defRPr>
                <a:solidFill>
                  <a:schemeClr val="tx1"/>
                </a:solidFill>
                <a:latin typeface="Segoe UI" panose="020B0502040204020203" pitchFamily="34" charset="0"/>
                <a:cs typeface="Arial" panose="020B0604020202020204" pitchFamily="34" charset="0"/>
              </a:defRPr>
            </a:lvl8pPr>
            <a:lvl9pPr marL="3889375" indent="-228600" defTabSz="457200" eaLnBrk="0" fontAlgn="base" hangingPunct="0">
              <a:spcBef>
                <a:spcPct val="0"/>
              </a:spcBef>
              <a:spcAft>
                <a:spcPct val="0"/>
              </a:spcAft>
              <a:defRPr>
                <a:solidFill>
                  <a:schemeClr val="tx1"/>
                </a:solidFill>
                <a:latin typeface="Segoe UI" panose="020B0502040204020203" pitchFamily="34" charset="0"/>
                <a:cs typeface="Arial" panose="020B0604020202020204" pitchFamily="34" charset="0"/>
              </a:defRPr>
            </a:lvl9pPr>
          </a:lstStyle>
          <a:p>
            <a:fld id="{3BF28A84-44F2-4D80-BEBE-9FF44BBA4D4E}" type="slidenum">
              <a:rPr lang="en-US" altLang="en-US" smtClean="0"/>
              <a:pPr/>
              <a:t>2</a:t>
            </a:fld>
            <a:endParaRPr lang="en-US" altLang="en-US" smtClean="0"/>
          </a:p>
        </p:txBody>
      </p:sp>
    </p:spTree>
    <p:extLst>
      <p:ext uri="{BB962C8B-B14F-4D97-AF65-F5344CB8AC3E}">
        <p14:creationId xmlns:p14="http://schemas.microsoft.com/office/powerpoint/2010/main" xmlns="" val="33757669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0580DD-3C80-44D4-9F21-AA108E74A236}" type="slidenum">
              <a:rPr lang="en-US" smtClean="0"/>
              <a:pPr/>
              <a:t>5</a:t>
            </a:fld>
            <a:endParaRPr lang="en-US"/>
          </a:p>
        </p:txBody>
      </p:sp>
    </p:spTree>
    <p:extLst>
      <p:ext uri="{BB962C8B-B14F-4D97-AF65-F5344CB8AC3E}">
        <p14:creationId xmlns:p14="http://schemas.microsoft.com/office/powerpoint/2010/main" xmlns="" val="31793052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latin typeface="Segoe UI" panose="020B0502040204020203" pitchFamily="34" charset="0"/>
            </a:endParaRPr>
          </a:p>
        </p:txBody>
      </p:sp>
      <p:sp>
        <p:nvSpPr>
          <p:cNvPr id="188421" name="Footer Placeholder 4"/>
          <p:cNvSpPr>
            <a:spLocks noGrp="1"/>
          </p:cNvSpPr>
          <p:nvPr>
            <p:ph type="ftr" sz="quarter" idx="4"/>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defTabSz="922064">
              <a:defRPr>
                <a:solidFill>
                  <a:schemeClr val="tx1"/>
                </a:solidFill>
                <a:latin typeface="Segoe UI" pitchFamily="34" charset="0"/>
              </a:defRPr>
            </a:lvl1pPr>
            <a:lvl2pPr marL="742187" indent="-283587" defTabSz="922064">
              <a:defRPr>
                <a:solidFill>
                  <a:schemeClr val="tx1"/>
                </a:solidFill>
                <a:latin typeface="Segoe UI" pitchFamily="34" charset="0"/>
              </a:defRPr>
            </a:lvl2pPr>
            <a:lvl3pPr marL="1142453" indent="-226869" defTabSz="922064">
              <a:defRPr>
                <a:solidFill>
                  <a:schemeClr val="tx1"/>
                </a:solidFill>
                <a:latin typeface="Segoe UI" pitchFamily="34" charset="0"/>
              </a:defRPr>
            </a:lvl3pPr>
            <a:lvl4pPr marL="1601053" indent="-226869" defTabSz="922064">
              <a:defRPr>
                <a:solidFill>
                  <a:schemeClr val="tx1"/>
                </a:solidFill>
                <a:latin typeface="Segoe UI" pitchFamily="34" charset="0"/>
              </a:defRPr>
            </a:lvl4pPr>
            <a:lvl5pPr marL="2058033" indent="-226869" defTabSz="922064">
              <a:defRPr>
                <a:solidFill>
                  <a:schemeClr val="tx1"/>
                </a:solidFill>
                <a:latin typeface="Segoe UI" pitchFamily="34" charset="0"/>
              </a:defRPr>
            </a:lvl5pPr>
            <a:lvl6pPr marL="2524737" indent="-226869" defTabSz="922064" fontAlgn="base">
              <a:spcBef>
                <a:spcPct val="0"/>
              </a:spcBef>
              <a:spcAft>
                <a:spcPct val="0"/>
              </a:spcAft>
              <a:defRPr>
                <a:solidFill>
                  <a:schemeClr val="tx1"/>
                </a:solidFill>
                <a:latin typeface="Segoe UI" pitchFamily="34" charset="0"/>
              </a:defRPr>
            </a:lvl6pPr>
            <a:lvl7pPr marL="2991440" indent="-226869" defTabSz="922064" fontAlgn="base">
              <a:spcBef>
                <a:spcPct val="0"/>
              </a:spcBef>
              <a:spcAft>
                <a:spcPct val="0"/>
              </a:spcAft>
              <a:defRPr>
                <a:solidFill>
                  <a:schemeClr val="tx1"/>
                </a:solidFill>
                <a:latin typeface="Segoe UI" pitchFamily="34" charset="0"/>
              </a:defRPr>
            </a:lvl7pPr>
            <a:lvl8pPr marL="3458144" indent="-226869" defTabSz="922064" fontAlgn="base">
              <a:spcBef>
                <a:spcPct val="0"/>
              </a:spcBef>
              <a:spcAft>
                <a:spcPct val="0"/>
              </a:spcAft>
              <a:defRPr>
                <a:solidFill>
                  <a:schemeClr val="tx1"/>
                </a:solidFill>
                <a:latin typeface="Segoe UI" pitchFamily="34" charset="0"/>
              </a:defRPr>
            </a:lvl8pPr>
            <a:lvl9pPr marL="3924848" indent="-226869" defTabSz="922064" fontAlgn="base">
              <a:spcBef>
                <a:spcPct val="0"/>
              </a:spcBef>
              <a:spcAft>
                <a:spcPct val="0"/>
              </a:spcAft>
              <a:defRPr>
                <a:solidFill>
                  <a:schemeClr val="tx1"/>
                </a:solidFill>
                <a:latin typeface="Segoe UI" pitchFamily="34" charset="0"/>
              </a:defRPr>
            </a:lvl9pPr>
          </a:lstStyle>
          <a:p>
            <a:pPr fontAlgn="base">
              <a:spcBef>
                <a:spcPct val="0"/>
              </a:spcBef>
              <a:spcAft>
                <a:spcPct val="0"/>
              </a:spcAft>
              <a:defRPr/>
            </a:pPr>
            <a:r>
              <a:rPr lang="en-US" altLang="en-US" dirty="0" smtClean="0">
                <a:latin typeface="Times New Roman" pitchFamily="18" charset="0"/>
              </a:rPr>
              <a:t>December 2014, International Patent Legal Administration, USPTO</a:t>
            </a:r>
          </a:p>
        </p:txBody>
      </p:sp>
      <p:sp>
        <p:nvSpPr>
          <p:cNvPr id="29701" name="Slide Number Placeholder 5"/>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20750">
              <a:spcBef>
                <a:spcPct val="30000"/>
              </a:spcBef>
              <a:defRPr sz="1200">
                <a:solidFill>
                  <a:schemeClr val="tx1"/>
                </a:solidFill>
                <a:latin typeface="Segoe UI" panose="020B0502040204020203" pitchFamily="34" charset="0"/>
              </a:defRPr>
            </a:lvl1pPr>
            <a:lvl2pPr marL="739775" indent="-282575" defTabSz="920750">
              <a:spcBef>
                <a:spcPct val="30000"/>
              </a:spcBef>
              <a:defRPr sz="1200">
                <a:solidFill>
                  <a:schemeClr val="tx1"/>
                </a:solidFill>
                <a:latin typeface="Segoe UI" panose="020B0502040204020203" pitchFamily="34" charset="0"/>
              </a:defRPr>
            </a:lvl2pPr>
            <a:lvl3pPr marL="1141413" indent="-225425" defTabSz="920750">
              <a:spcBef>
                <a:spcPct val="30000"/>
              </a:spcBef>
              <a:defRPr sz="1200">
                <a:solidFill>
                  <a:schemeClr val="tx1"/>
                </a:solidFill>
                <a:latin typeface="Segoe UI" panose="020B0502040204020203" pitchFamily="34" charset="0"/>
              </a:defRPr>
            </a:lvl3pPr>
            <a:lvl4pPr marL="1598613" indent="-225425" defTabSz="920750">
              <a:spcBef>
                <a:spcPct val="30000"/>
              </a:spcBef>
              <a:defRPr sz="1200">
                <a:solidFill>
                  <a:schemeClr val="tx1"/>
                </a:solidFill>
                <a:latin typeface="Segoe UI" panose="020B0502040204020203" pitchFamily="34" charset="0"/>
              </a:defRPr>
            </a:lvl4pPr>
            <a:lvl5pPr marL="2055813" indent="-225425" defTabSz="920750">
              <a:spcBef>
                <a:spcPct val="30000"/>
              </a:spcBef>
              <a:defRPr sz="1200">
                <a:solidFill>
                  <a:schemeClr val="tx1"/>
                </a:solidFill>
                <a:latin typeface="Segoe UI" panose="020B0502040204020203" pitchFamily="34" charset="0"/>
              </a:defRPr>
            </a:lvl5pPr>
            <a:lvl6pPr marL="2513013" indent="-225425" defTabSz="920750" eaLnBrk="0" fontAlgn="base" hangingPunct="0">
              <a:spcBef>
                <a:spcPct val="30000"/>
              </a:spcBef>
              <a:spcAft>
                <a:spcPct val="0"/>
              </a:spcAft>
              <a:defRPr sz="1200">
                <a:solidFill>
                  <a:schemeClr val="tx1"/>
                </a:solidFill>
                <a:latin typeface="Segoe UI" panose="020B0502040204020203" pitchFamily="34" charset="0"/>
              </a:defRPr>
            </a:lvl6pPr>
            <a:lvl7pPr marL="2970213" indent="-225425" defTabSz="920750" eaLnBrk="0" fontAlgn="base" hangingPunct="0">
              <a:spcBef>
                <a:spcPct val="30000"/>
              </a:spcBef>
              <a:spcAft>
                <a:spcPct val="0"/>
              </a:spcAft>
              <a:defRPr sz="1200">
                <a:solidFill>
                  <a:schemeClr val="tx1"/>
                </a:solidFill>
                <a:latin typeface="Segoe UI" panose="020B0502040204020203" pitchFamily="34" charset="0"/>
              </a:defRPr>
            </a:lvl7pPr>
            <a:lvl8pPr marL="3427413" indent="-225425" defTabSz="920750" eaLnBrk="0" fontAlgn="base" hangingPunct="0">
              <a:spcBef>
                <a:spcPct val="30000"/>
              </a:spcBef>
              <a:spcAft>
                <a:spcPct val="0"/>
              </a:spcAft>
              <a:defRPr sz="1200">
                <a:solidFill>
                  <a:schemeClr val="tx1"/>
                </a:solidFill>
                <a:latin typeface="Segoe UI" panose="020B0502040204020203" pitchFamily="34" charset="0"/>
              </a:defRPr>
            </a:lvl8pPr>
            <a:lvl9pPr marL="3884613" indent="-225425" defTabSz="920750" eaLnBrk="0" fontAlgn="base" hangingPunct="0">
              <a:spcBef>
                <a:spcPct val="30000"/>
              </a:spcBef>
              <a:spcAft>
                <a:spcPct val="0"/>
              </a:spcAft>
              <a:defRPr sz="1200">
                <a:solidFill>
                  <a:schemeClr val="tx1"/>
                </a:solidFill>
                <a:latin typeface="Segoe UI" panose="020B0502040204020203" pitchFamily="34" charset="0"/>
              </a:defRPr>
            </a:lvl9pPr>
          </a:lstStyle>
          <a:p>
            <a:pPr>
              <a:spcBef>
                <a:spcPct val="0"/>
              </a:spcBef>
            </a:pPr>
            <a:fld id="{CAFEFD23-87A2-4330-8494-A0C9414B737A}" type="slidenum">
              <a:rPr lang="en-US" altLang="en-US" smtClean="0">
                <a:latin typeface="Times New Roman" panose="02020603050405020304" pitchFamily="18" charset="0"/>
              </a:rPr>
              <a:pPr>
                <a:spcBef>
                  <a:spcPct val="0"/>
                </a:spcBef>
              </a:pPr>
              <a:t>6</a:t>
            </a:fld>
            <a:endParaRPr lang="en-US" altLang="en-US" smtClean="0">
              <a:latin typeface="Times New Roman" panose="02020603050405020304" pitchFamily="18" charset="0"/>
            </a:endParaRPr>
          </a:p>
        </p:txBody>
      </p:sp>
    </p:spTree>
    <p:extLst>
      <p:ext uri="{BB962C8B-B14F-4D97-AF65-F5344CB8AC3E}">
        <p14:creationId xmlns:p14="http://schemas.microsoft.com/office/powerpoint/2010/main" xmlns="" val="2008539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0580DD-3C80-44D4-9F21-AA108E74A236}" type="slidenum">
              <a:rPr lang="en-US" smtClean="0"/>
              <a:pPr/>
              <a:t>7</a:t>
            </a:fld>
            <a:endParaRPr lang="en-US"/>
          </a:p>
        </p:txBody>
      </p:sp>
    </p:spTree>
    <p:extLst>
      <p:ext uri="{BB962C8B-B14F-4D97-AF65-F5344CB8AC3E}">
        <p14:creationId xmlns:p14="http://schemas.microsoft.com/office/powerpoint/2010/main" xmlns="" val="34393442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3" name="Rectangle 6"/>
          <p:cNvSpPr>
            <a:spLocks noGrp="1" noChangeArrowheads="1"/>
          </p:cNvSpPr>
          <p:nvPr>
            <p:ph type="ftr" sz="quarter" idx="4"/>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defTabSz="920315">
              <a:defRPr>
                <a:solidFill>
                  <a:schemeClr val="tx1"/>
                </a:solidFill>
                <a:latin typeface="Segoe UI" pitchFamily="34" charset="0"/>
              </a:defRPr>
            </a:lvl1pPr>
            <a:lvl2pPr marL="740780" indent="-283049" defTabSz="920315">
              <a:defRPr>
                <a:solidFill>
                  <a:schemeClr val="tx1"/>
                </a:solidFill>
                <a:latin typeface="Segoe UI" pitchFamily="34" charset="0"/>
              </a:defRPr>
            </a:lvl2pPr>
            <a:lvl3pPr marL="1140286" indent="-226439" defTabSz="920315">
              <a:defRPr>
                <a:solidFill>
                  <a:schemeClr val="tx1"/>
                </a:solidFill>
                <a:latin typeface="Segoe UI" pitchFamily="34" charset="0"/>
              </a:defRPr>
            </a:lvl3pPr>
            <a:lvl4pPr marL="1598017" indent="-226439" defTabSz="920315">
              <a:defRPr>
                <a:solidFill>
                  <a:schemeClr val="tx1"/>
                </a:solidFill>
                <a:latin typeface="Segoe UI" pitchFamily="34" charset="0"/>
              </a:defRPr>
            </a:lvl4pPr>
            <a:lvl5pPr marL="2054130" indent="-226439" defTabSz="920315">
              <a:defRPr>
                <a:solidFill>
                  <a:schemeClr val="tx1"/>
                </a:solidFill>
                <a:latin typeface="Segoe UI" pitchFamily="34" charset="0"/>
              </a:defRPr>
            </a:lvl5pPr>
            <a:lvl6pPr marL="2519949" indent="-226439" defTabSz="920315" fontAlgn="base">
              <a:spcBef>
                <a:spcPct val="0"/>
              </a:spcBef>
              <a:spcAft>
                <a:spcPct val="0"/>
              </a:spcAft>
              <a:defRPr>
                <a:solidFill>
                  <a:schemeClr val="tx1"/>
                </a:solidFill>
                <a:latin typeface="Segoe UI" pitchFamily="34" charset="0"/>
              </a:defRPr>
            </a:lvl6pPr>
            <a:lvl7pPr marL="2985767" indent="-226439" defTabSz="920315" fontAlgn="base">
              <a:spcBef>
                <a:spcPct val="0"/>
              </a:spcBef>
              <a:spcAft>
                <a:spcPct val="0"/>
              </a:spcAft>
              <a:defRPr>
                <a:solidFill>
                  <a:schemeClr val="tx1"/>
                </a:solidFill>
                <a:latin typeface="Segoe UI" pitchFamily="34" charset="0"/>
              </a:defRPr>
            </a:lvl7pPr>
            <a:lvl8pPr marL="3451586" indent="-226439" defTabSz="920315" fontAlgn="base">
              <a:spcBef>
                <a:spcPct val="0"/>
              </a:spcBef>
              <a:spcAft>
                <a:spcPct val="0"/>
              </a:spcAft>
              <a:defRPr>
                <a:solidFill>
                  <a:schemeClr val="tx1"/>
                </a:solidFill>
                <a:latin typeface="Segoe UI" pitchFamily="34" charset="0"/>
              </a:defRPr>
            </a:lvl8pPr>
            <a:lvl9pPr marL="3917405" indent="-226439" defTabSz="920315" fontAlgn="base">
              <a:spcBef>
                <a:spcPct val="0"/>
              </a:spcBef>
              <a:spcAft>
                <a:spcPct val="0"/>
              </a:spcAft>
              <a:defRPr>
                <a:solidFill>
                  <a:schemeClr val="tx1"/>
                </a:solidFill>
                <a:latin typeface="Segoe UI" pitchFamily="34" charset="0"/>
              </a:defRPr>
            </a:lvl9pPr>
          </a:lstStyle>
          <a:p>
            <a:pPr fontAlgn="base">
              <a:spcBef>
                <a:spcPct val="0"/>
              </a:spcBef>
              <a:spcAft>
                <a:spcPct val="0"/>
              </a:spcAft>
              <a:defRPr/>
            </a:pPr>
            <a:r>
              <a:rPr lang="en-US" altLang="en-US" dirty="0" smtClean="0">
                <a:latin typeface="Times New Roman" pitchFamily="18" charset="0"/>
              </a:rPr>
              <a:t>December 2014, International Patent Legal Administration, USPTO</a:t>
            </a:r>
          </a:p>
        </p:txBody>
      </p:sp>
      <p:sp>
        <p:nvSpPr>
          <p:cNvPr id="119811"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9163">
              <a:spcBef>
                <a:spcPct val="30000"/>
              </a:spcBef>
              <a:defRPr sz="1200">
                <a:solidFill>
                  <a:schemeClr val="tx1"/>
                </a:solidFill>
                <a:latin typeface="Segoe UI" panose="020B0502040204020203" pitchFamily="34" charset="0"/>
              </a:defRPr>
            </a:lvl1pPr>
            <a:lvl2pPr marL="739775" indent="-282575" defTabSz="919163">
              <a:spcBef>
                <a:spcPct val="30000"/>
              </a:spcBef>
              <a:defRPr sz="1200">
                <a:solidFill>
                  <a:schemeClr val="tx1"/>
                </a:solidFill>
                <a:latin typeface="Segoe UI" panose="020B0502040204020203" pitchFamily="34" charset="0"/>
              </a:defRPr>
            </a:lvl2pPr>
            <a:lvl3pPr marL="1139825" indent="-225425" defTabSz="919163">
              <a:spcBef>
                <a:spcPct val="30000"/>
              </a:spcBef>
              <a:defRPr sz="1200">
                <a:solidFill>
                  <a:schemeClr val="tx1"/>
                </a:solidFill>
                <a:latin typeface="Segoe UI" panose="020B0502040204020203" pitchFamily="34" charset="0"/>
              </a:defRPr>
            </a:lvl3pPr>
            <a:lvl4pPr marL="1597025" indent="-225425" defTabSz="919163">
              <a:spcBef>
                <a:spcPct val="30000"/>
              </a:spcBef>
              <a:defRPr sz="1200">
                <a:solidFill>
                  <a:schemeClr val="tx1"/>
                </a:solidFill>
                <a:latin typeface="Segoe UI" panose="020B0502040204020203" pitchFamily="34" charset="0"/>
              </a:defRPr>
            </a:lvl4pPr>
            <a:lvl5pPr marL="2052638" indent="-225425" defTabSz="919163">
              <a:spcBef>
                <a:spcPct val="30000"/>
              </a:spcBef>
              <a:defRPr sz="1200">
                <a:solidFill>
                  <a:schemeClr val="tx1"/>
                </a:solidFill>
                <a:latin typeface="Segoe UI" panose="020B0502040204020203" pitchFamily="34" charset="0"/>
              </a:defRPr>
            </a:lvl5pPr>
            <a:lvl6pPr marL="2509838" indent="-225425" defTabSz="919163" eaLnBrk="0" fontAlgn="base" hangingPunct="0">
              <a:spcBef>
                <a:spcPct val="30000"/>
              </a:spcBef>
              <a:spcAft>
                <a:spcPct val="0"/>
              </a:spcAft>
              <a:defRPr sz="1200">
                <a:solidFill>
                  <a:schemeClr val="tx1"/>
                </a:solidFill>
                <a:latin typeface="Segoe UI" panose="020B0502040204020203" pitchFamily="34" charset="0"/>
              </a:defRPr>
            </a:lvl6pPr>
            <a:lvl7pPr marL="2967038" indent="-225425" defTabSz="919163" eaLnBrk="0" fontAlgn="base" hangingPunct="0">
              <a:spcBef>
                <a:spcPct val="30000"/>
              </a:spcBef>
              <a:spcAft>
                <a:spcPct val="0"/>
              </a:spcAft>
              <a:defRPr sz="1200">
                <a:solidFill>
                  <a:schemeClr val="tx1"/>
                </a:solidFill>
                <a:latin typeface="Segoe UI" panose="020B0502040204020203" pitchFamily="34" charset="0"/>
              </a:defRPr>
            </a:lvl7pPr>
            <a:lvl8pPr marL="3424238" indent="-225425" defTabSz="919163" eaLnBrk="0" fontAlgn="base" hangingPunct="0">
              <a:spcBef>
                <a:spcPct val="30000"/>
              </a:spcBef>
              <a:spcAft>
                <a:spcPct val="0"/>
              </a:spcAft>
              <a:defRPr sz="1200">
                <a:solidFill>
                  <a:schemeClr val="tx1"/>
                </a:solidFill>
                <a:latin typeface="Segoe UI" panose="020B0502040204020203" pitchFamily="34" charset="0"/>
              </a:defRPr>
            </a:lvl8pPr>
            <a:lvl9pPr marL="3881438" indent="-225425" defTabSz="919163" eaLnBrk="0" fontAlgn="base" hangingPunct="0">
              <a:spcBef>
                <a:spcPct val="30000"/>
              </a:spcBef>
              <a:spcAft>
                <a:spcPct val="0"/>
              </a:spcAft>
              <a:defRPr sz="1200">
                <a:solidFill>
                  <a:schemeClr val="tx1"/>
                </a:solidFill>
                <a:latin typeface="Segoe UI" panose="020B0502040204020203" pitchFamily="34" charset="0"/>
              </a:defRPr>
            </a:lvl9pPr>
          </a:lstStyle>
          <a:p>
            <a:pPr>
              <a:spcBef>
                <a:spcPct val="0"/>
              </a:spcBef>
            </a:pPr>
            <a:fld id="{51B511CE-C487-4FF1-B939-07A04FA885AB}" type="slidenum">
              <a:rPr lang="en-US" altLang="en-US" smtClean="0">
                <a:latin typeface="Times New Roman" panose="02020603050405020304" pitchFamily="18" charset="0"/>
              </a:rPr>
              <a:pPr>
                <a:spcBef>
                  <a:spcPct val="0"/>
                </a:spcBef>
              </a:pPr>
              <a:t>11</a:t>
            </a:fld>
            <a:endParaRPr lang="en-US" altLang="en-US" smtClean="0">
              <a:latin typeface="Times New Roman" panose="02020603050405020304" pitchFamily="18" charset="0"/>
            </a:endParaRPr>
          </a:p>
        </p:txBody>
      </p:sp>
      <p:sp>
        <p:nvSpPr>
          <p:cNvPr id="119812" name="Rectangle 2"/>
          <p:cNvSpPr>
            <a:spLocks noGrp="1" noRot="1" noChangeAspect="1" noChangeArrowheads="1" noTextEdit="1"/>
          </p:cNvSpPr>
          <p:nvPr>
            <p:ph type="sldImg"/>
          </p:nvPr>
        </p:nvSpPr>
        <p:spPr bwMode="auto">
          <a:xfrm>
            <a:off x="735013" y="711200"/>
            <a:ext cx="5543550" cy="3465513"/>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19813" name="Rectangle 3"/>
          <p:cNvSpPr>
            <a:spLocks noGrp="1" noChangeArrowheads="1"/>
          </p:cNvSpPr>
          <p:nvPr>
            <p:ph type="body" idx="1"/>
          </p:nvPr>
        </p:nvSpPr>
        <p:spPr bwMode="auto">
          <a:xfrm>
            <a:off x="935038" y="4414838"/>
            <a:ext cx="5140325" cy="4183062"/>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latin typeface="Segoe UI" panose="020B0502040204020203" pitchFamily="34" charset="0"/>
            </a:endParaRPr>
          </a:p>
        </p:txBody>
      </p:sp>
    </p:spTree>
    <p:extLst>
      <p:ext uri="{BB962C8B-B14F-4D97-AF65-F5344CB8AC3E}">
        <p14:creationId xmlns:p14="http://schemas.microsoft.com/office/powerpoint/2010/main" xmlns="" val="2960348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A6CB229-F4F6-48BD-9194-A82FC0BF5EDE}" type="slidenum">
              <a:rPr lang="en-US" altLang="en-US" smtClean="0"/>
              <a:pPr>
                <a:defRPr/>
              </a:pPr>
              <a:t>12</a:t>
            </a:fld>
            <a:endParaRPr lang="en-US" altLang="en-US"/>
          </a:p>
        </p:txBody>
      </p:sp>
    </p:spTree>
    <p:extLst>
      <p:ext uri="{BB962C8B-B14F-4D97-AF65-F5344CB8AC3E}">
        <p14:creationId xmlns:p14="http://schemas.microsoft.com/office/powerpoint/2010/main" xmlns="" val="32064065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21</a:t>
            </a:fld>
            <a:endParaRPr lang="en-US" dirty="0"/>
          </a:p>
        </p:txBody>
      </p:sp>
    </p:spTree>
    <p:extLst>
      <p:ext uri="{BB962C8B-B14F-4D97-AF65-F5344CB8AC3E}">
        <p14:creationId xmlns:p14="http://schemas.microsoft.com/office/powerpoint/2010/main" xmlns="" val="18531983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22</a:t>
            </a:fld>
            <a:endParaRPr lang="en-US" dirty="0"/>
          </a:p>
        </p:txBody>
      </p:sp>
    </p:spTree>
    <p:extLst>
      <p:ext uri="{BB962C8B-B14F-4D97-AF65-F5344CB8AC3E}">
        <p14:creationId xmlns:p14="http://schemas.microsoft.com/office/powerpoint/2010/main" xmlns="" val="27246733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9"/>
          <p:cNvSpPr/>
          <p:nvPr userDrawn="1"/>
        </p:nvSpPr>
        <p:spPr>
          <a:xfrm>
            <a:off x="-6350" y="4283075"/>
            <a:ext cx="9150350" cy="1431925"/>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pic>
        <p:nvPicPr>
          <p:cNvPr id="5" name="Picture 9" descr="USPTO-logo-reverse-stacked-500px.png"/>
          <p:cNvPicPr>
            <a:picLocks noChangeAspect="1"/>
          </p:cNvPicPr>
          <p:nvPr userDrawn="1"/>
        </p:nvPicPr>
        <p:blipFill>
          <a:blip r:embed="rId2">
            <a:extLst>
              <a:ext uri="{28A0092B-C50C-407E-A947-70E740481C1C}">
                <a14:useLocalDpi xmlns:a14="http://schemas.microsoft.com/office/drawing/2010/main" xmlns="" val="0"/>
              </a:ext>
            </a:extLst>
          </a:blip>
          <a:srcRect/>
          <a:stretch>
            <a:fillRect/>
          </a:stretch>
        </p:blipFill>
        <p:spPr bwMode="auto">
          <a:xfrm>
            <a:off x="7404100" y="4702175"/>
            <a:ext cx="1339850" cy="661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9"/>
          <p:cNvSpPr/>
          <p:nvPr userDrawn="1"/>
        </p:nvSpPr>
        <p:spPr>
          <a:xfrm>
            <a:off x="-1588" y="0"/>
            <a:ext cx="9144001" cy="377825"/>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2" name="Title 1"/>
          <p:cNvSpPr>
            <a:spLocks noGrp="1"/>
          </p:cNvSpPr>
          <p:nvPr>
            <p:ph type="ctrTitle"/>
          </p:nvPr>
        </p:nvSpPr>
        <p:spPr>
          <a:xfrm>
            <a:off x="685800" y="1277208"/>
            <a:ext cx="7772400" cy="1225021"/>
          </a:xfrm>
        </p:spPr>
        <p:txBody>
          <a:bodyPr/>
          <a:lstStyle/>
          <a:p>
            <a:r>
              <a:rPr lang="en-US" smtClean="0"/>
              <a:t>Click to edit Master title style</a:t>
            </a:r>
            <a:endParaRPr lang="en-US"/>
          </a:p>
        </p:txBody>
      </p:sp>
      <p:sp>
        <p:nvSpPr>
          <p:cNvPr id="3" name="Subtitle 2"/>
          <p:cNvSpPr>
            <a:spLocks noGrp="1"/>
          </p:cNvSpPr>
          <p:nvPr>
            <p:ph type="subTitle" idx="1"/>
          </p:nvPr>
        </p:nvSpPr>
        <p:spPr>
          <a:xfrm>
            <a:off x="685800" y="2658241"/>
            <a:ext cx="7086600" cy="14605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7" name="Date Placeholder 3"/>
          <p:cNvSpPr>
            <a:spLocks noGrp="1"/>
          </p:cNvSpPr>
          <p:nvPr>
            <p:ph type="dt" sz="half" idx="10"/>
          </p:nvPr>
        </p:nvSpPr>
        <p:spPr/>
        <p:txBody>
          <a:bodyPr/>
          <a:lstStyle>
            <a:lvl1pPr>
              <a:defRPr>
                <a:latin typeface="Segoe UI"/>
              </a:defRPr>
            </a:lvl1pPr>
          </a:lstStyle>
          <a:p>
            <a:pPr>
              <a:defRPr/>
            </a:pPr>
            <a:r>
              <a:rPr lang="en-US" smtClean="0"/>
              <a:t>October 2018</a:t>
            </a:r>
            <a:endParaRPr lang="en-US" dirty="0"/>
          </a:p>
        </p:txBody>
      </p:sp>
      <p:sp>
        <p:nvSpPr>
          <p:cNvPr id="8" name="Footer Placeholder 4"/>
          <p:cNvSpPr>
            <a:spLocks noGrp="1"/>
          </p:cNvSpPr>
          <p:nvPr>
            <p:ph type="ftr" sz="quarter" idx="11"/>
          </p:nvPr>
        </p:nvSpPr>
        <p:spPr/>
        <p:txBody>
          <a:bodyPr/>
          <a:lstStyle>
            <a:lvl1pPr>
              <a:defRPr>
                <a:latin typeface="Segoe UI"/>
              </a:defRPr>
            </a:lvl1pPr>
          </a:lstStyle>
          <a:p>
            <a:pPr>
              <a:defRPr/>
            </a:pPr>
            <a:r>
              <a:rPr lang="en-US" smtClean="0"/>
              <a:t>2018 AIPLA Annual Meeting</a:t>
            </a:r>
            <a:endParaRPr lang="en-US"/>
          </a:p>
        </p:txBody>
      </p:sp>
      <p:sp>
        <p:nvSpPr>
          <p:cNvPr id="9" name="Slide Number Placeholder 5"/>
          <p:cNvSpPr>
            <a:spLocks noGrp="1"/>
          </p:cNvSpPr>
          <p:nvPr>
            <p:ph type="sldNum" sz="quarter" idx="12"/>
          </p:nvPr>
        </p:nvSpPr>
        <p:spPr/>
        <p:txBody>
          <a:bodyPr/>
          <a:lstStyle>
            <a:lvl1pPr>
              <a:defRPr/>
            </a:lvl1pPr>
          </a:lstStyle>
          <a:p>
            <a:pPr>
              <a:defRPr/>
            </a:pPr>
            <a:fld id="{7F5F8D3C-9D79-4A7D-B498-C530467EB7E6}" type="slidenum">
              <a:rPr/>
              <a:pPr>
                <a:defRPr/>
              </a:pPr>
              <a:t>‹#›</a:t>
            </a:fld>
            <a:endParaRPr/>
          </a:p>
        </p:txBody>
      </p:sp>
    </p:spTree>
    <p:extLst>
      <p:ext uri="{BB962C8B-B14F-4D97-AF65-F5344CB8AC3E}">
        <p14:creationId xmlns:p14="http://schemas.microsoft.com/office/powerpoint/2010/main" xmlns="" val="38085995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510646"/>
            <a:ext cx="5486400" cy="34290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smtClean="0"/>
              <a:t>October 2018</a:t>
            </a:r>
            <a:endParaRPr lang="en-US" dirty="0"/>
          </a:p>
        </p:txBody>
      </p:sp>
      <p:sp>
        <p:nvSpPr>
          <p:cNvPr id="6" name="Footer Placeholder 5"/>
          <p:cNvSpPr>
            <a:spLocks noGrp="1"/>
          </p:cNvSpPr>
          <p:nvPr>
            <p:ph type="ftr" sz="quarter" idx="11"/>
          </p:nvPr>
        </p:nvSpPr>
        <p:spPr/>
        <p:txBody>
          <a:bodyPr/>
          <a:lstStyle>
            <a:lvl1pPr>
              <a:defRPr/>
            </a:lvl1pPr>
          </a:lstStyle>
          <a:p>
            <a:pPr>
              <a:defRPr/>
            </a:pPr>
            <a:r>
              <a:rPr lang="en-US" smtClean="0"/>
              <a:t>2018 AIPLA Annual Meeting</a:t>
            </a:r>
            <a:endParaRPr lang="en-US"/>
          </a:p>
        </p:txBody>
      </p:sp>
      <p:sp>
        <p:nvSpPr>
          <p:cNvPr id="7" name="Slide Number Placeholder 6"/>
          <p:cNvSpPr>
            <a:spLocks noGrp="1"/>
          </p:cNvSpPr>
          <p:nvPr>
            <p:ph type="sldNum" sz="quarter" idx="12"/>
          </p:nvPr>
        </p:nvSpPr>
        <p:spPr/>
        <p:txBody>
          <a:bodyPr/>
          <a:lstStyle>
            <a:lvl1pPr>
              <a:defRPr/>
            </a:lvl1pPr>
          </a:lstStyle>
          <a:p>
            <a:pPr>
              <a:defRPr/>
            </a:pPr>
            <a:fld id="{CEAD1CDE-38BE-4A76-8B70-8BF11301D92F}" type="slidenum">
              <a:rPr/>
              <a:pPr>
                <a:defRPr/>
              </a:pPr>
              <a:t>‹#›</a:t>
            </a:fld>
            <a:endParaRPr dirty="0"/>
          </a:p>
        </p:txBody>
      </p:sp>
    </p:spTree>
    <p:extLst>
      <p:ext uri="{BB962C8B-B14F-4D97-AF65-F5344CB8AC3E}">
        <p14:creationId xmlns:p14="http://schemas.microsoft.com/office/powerpoint/2010/main" xmlns="" val="9049096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pening slide">
    <p:spTree>
      <p:nvGrpSpPr>
        <p:cNvPr id="1" name=""/>
        <p:cNvGrpSpPr/>
        <p:nvPr/>
      </p:nvGrpSpPr>
      <p:grpSpPr>
        <a:xfrm>
          <a:off x="0" y="0"/>
          <a:ext cx="0" cy="0"/>
          <a:chOff x="0" y="0"/>
          <a:chExt cx="0" cy="0"/>
        </a:xfrm>
      </p:grpSpPr>
      <p:sp>
        <p:nvSpPr>
          <p:cNvPr id="2" name="Rectangle 1"/>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pic>
        <p:nvPicPr>
          <p:cNvPr id="3" name="Picture 9" descr="USPTO-logo-reverse-stacked-1000px.png"/>
          <p:cNvPicPr>
            <a:picLocks noChangeAspect="1"/>
          </p:cNvPicPr>
          <p:nvPr userDrawn="1"/>
        </p:nvPicPr>
        <p:blipFill>
          <a:blip r:embed="rId2">
            <a:extLst>
              <a:ext uri="{28A0092B-C50C-407E-A947-70E740481C1C}">
                <a14:useLocalDpi xmlns:a14="http://schemas.microsoft.com/office/drawing/2010/main" xmlns="" val="0"/>
              </a:ext>
            </a:extLst>
          </a:blip>
          <a:srcRect/>
          <a:stretch>
            <a:fillRect/>
          </a:stretch>
        </p:blipFill>
        <p:spPr bwMode="auto">
          <a:xfrm>
            <a:off x="2562225" y="1852613"/>
            <a:ext cx="4019550" cy="1990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8114123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2" name="Rectangle 1"/>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pic>
        <p:nvPicPr>
          <p:cNvPr id="3" name="Picture 9" descr="uspto_seal_1000px-color.png"/>
          <p:cNvPicPr>
            <a:picLocks noChangeAspect="1"/>
          </p:cNvPicPr>
          <p:nvPr userDrawn="1"/>
        </p:nvPicPr>
        <p:blipFill>
          <a:blip r:embed="rId2">
            <a:extLst>
              <a:ext uri="{28A0092B-C50C-407E-A947-70E740481C1C}">
                <a14:useLocalDpi xmlns:a14="http://schemas.microsoft.com/office/drawing/2010/main" xmlns="" val="0"/>
              </a:ext>
            </a:extLst>
          </a:blip>
          <a:srcRect/>
          <a:stretch>
            <a:fillRect/>
          </a:stretch>
        </p:blipFill>
        <p:spPr bwMode="auto">
          <a:xfrm>
            <a:off x="2632075" y="917575"/>
            <a:ext cx="3879850" cy="3879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9698692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Opening slide">
    <p:spTree>
      <p:nvGrpSpPr>
        <p:cNvPr id="1" name=""/>
        <p:cNvGrpSpPr/>
        <p:nvPr/>
      </p:nvGrpSpPr>
      <p:grpSpPr>
        <a:xfrm>
          <a:off x="0" y="0"/>
          <a:ext cx="0" cy="0"/>
          <a:chOff x="0" y="0"/>
          <a:chExt cx="0" cy="0"/>
        </a:xfrm>
      </p:grpSpPr>
      <p:sp>
        <p:nvSpPr>
          <p:cNvPr id="2" name="Rectangle 1"/>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pic>
        <p:nvPicPr>
          <p:cNvPr id="3" name="Picture 9" descr="USPTO-logo-reverse-stacked-1000px.png"/>
          <p:cNvPicPr>
            <a:picLocks noChangeAspect="1"/>
          </p:cNvPicPr>
          <p:nvPr userDrawn="1"/>
        </p:nvPicPr>
        <p:blipFill>
          <a:blip r:embed="rId2">
            <a:extLst>
              <a:ext uri="{28A0092B-C50C-407E-A947-70E740481C1C}">
                <a14:useLocalDpi xmlns:a14="http://schemas.microsoft.com/office/drawing/2010/main" xmlns="" val="0"/>
              </a:ext>
            </a:extLst>
          </a:blip>
          <a:srcRect/>
          <a:stretch>
            <a:fillRect/>
          </a:stretch>
        </p:blipFill>
        <p:spPr bwMode="auto">
          <a:xfrm>
            <a:off x="2562225" y="1852613"/>
            <a:ext cx="4019550" cy="1990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4618003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losing slide">
    <p:spTree>
      <p:nvGrpSpPr>
        <p:cNvPr id="1" name=""/>
        <p:cNvGrpSpPr/>
        <p:nvPr/>
      </p:nvGrpSpPr>
      <p:grpSpPr>
        <a:xfrm>
          <a:off x="0" y="0"/>
          <a:ext cx="0" cy="0"/>
          <a:chOff x="0" y="0"/>
          <a:chExt cx="0" cy="0"/>
        </a:xfrm>
      </p:grpSpPr>
      <p:sp>
        <p:nvSpPr>
          <p:cNvPr id="2" name="Rectangle 1"/>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pic>
        <p:nvPicPr>
          <p:cNvPr id="3" name="Picture 9" descr="uspto_seal_1000px-color.png"/>
          <p:cNvPicPr>
            <a:picLocks noChangeAspect="1"/>
          </p:cNvPicPr>
          <p:nvPr userDrawn="1"/>
        </p:nvPicPr>
        <p:blipFill>
          <a:blip r:embed="rId2">
            <a:extLst>
              <a:ext uri="{28A0092B-C50C-407E-A947-70E740481C1C}">
                <a14:useLocalDpi xmlns:a14="http://schemas.microsoft.com/office/drawing/2010/main" xmlns="" val="0"/>
              </a:ext>
            </a:extLst>
          </a:blip>
          <a:srcRect/>
          <a:stretch>
            <a:fillRect/>
          </a:stretch>
        </p:blipFill>
        <p:spPr bwMode="auto">
          <a:xfrm>
            <a:off x="2632075" y="917575"/>
            <a:ext cx="3879850" cy="3879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7101448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447584"/>
            <a:ext cx="8229600" cy="33479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t>October 2018</a:t>
            </a:r>
            <a:endParaRPr lang="en-US" dirty="0"/>
          </a:p>
        </p:txBody>
      </p:sp>
      <p:sp>
        <p:nvSpPr>
          <p:cNvPr id="5" name="Footer Placeholder 5"/>
          <p:cNvSpPr>
            <a:spLocks noGrp="1"/>
          </p:cNvSpPr>
          <p:nvPr>
            <p:ph type="ftr" sz="quarter" idx="11"/>
          </p:nvPr>
        </p:nvSpPr>
        <p:spPr/>
        <p:txBody>
          <a:bodyPr/>
          <a:lstStyle>
            <a:lvl1pPr>
              <a:defRPr/>
            </a:lvl1pPr>
          </a:lstStyle>
          <a:p>
            <a:pPr>
              <a:defRPr/>
            </a:pPr>
            <a:r>
              <a:rPr lang="en-US" smtClean="0"/>
              <a:t>2018 AIPLA Annual Meeting</a:t>
            </a:r>
            <a:endParaRPr lang="en-US"/>
          </a:p>
        </p:txBody>
      </p:sp>
      <p:sp>
        <p:nvSpPr>
          <p:cNvPr id="6" name="Slide Number Placeholder 6"/>
          <p:cNvSpPr>
            <a:spLocks noGrp="1"/>
          </p:cNvSpPr>
          <p:nvPr>
            <p:ph type="sldNum" sz="quarter" idx="12"/>
          </p:nvPr>
        </p:nvSpPr>
        <p:spPr/>
        <p:txBody>
          <a:bodyPr/>
          <a:lstStyle>
            <a:lvl1pPr>
              <a:defRPr/>
            </a:lvl1pPr>
          </a:lstStyle>
          <a:p>
            <a:pPr>
              <a:defRPr/>
            </a:pPr>
            <a:fld id="{B168A4C4-F1A7-4AD3-BA64-8DEF25AFB9F2}" type="slidenum">
              <a:rPr lang="en-US"/>
              <a:pPr>
                <a:defRPr/>
              </a:pPr>
              <a:t>‹#›</a:t>
            </a:fld>
            <a:endParaRPr lang="en-US"/>
          </a:p>
        </p:txBody>
      </p:sp>
    </p:spTree>
    <p:extLst>
      <p:ext uri="{BB962C8B-B14F-4D97-AF65-F5344CB8AC3E}">
        <p14:creationId xmlns:p14="http://schemas.microsoft.com/office/powerpoint/2010/main" xmlns="" val="2088184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with background">
    <p:spTree>
      <p:nvGrpSpPr>
        <p:cNvPr id="1" name=""/>
        <p:cNvGrpSpPr/>
        <p:nvPr/>
      </p:nvGrpSpPr>
      <p:grpSpPr>
        <a:xfrm>
          <a:off x="0" y="0"/>
          <a:ext cx="0" cy="0"/>
          <a:chOff x="0" y="0"/>
          <a:chExt cx="0" cy="0"/>
        </a:xfrm>
      </p:grpSpPr>
      <p:sp>
        <p:nvSpPr>
          <p:cNvPr id="4" name="Rectangle 3"/>
          <p:cNvSpPr/>
          <p:nvPr userDrawn="1"/>
        </p:nvSpPr>
        <p:spPr>
          <a:xfrm>
            <a:off x="0" y="0"/>
            <a:ext cx="9144000" cy="5715000"/>
          </a:xfrm>
          <a:prstGeom prst="rect">
            <a:avLst/>
          </a:prstGeom>
          <a:blipFill dpi="0" rotWithShape="1">
            <a:blip r:embed="rId2">
              <a:alphaModFix amt="5000"/>
              <a:extLst>
                <a:ext uri="{28A0092B-C50C-407E-A947-70E740481C1C}">
                  <a14:useLocalDpi xmlns:a14="http://schemas.microsoft.com/office/drawing/2010/main" xmlns="" val="0"/>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5" name="Rectangle 9"/>
          <p:cNvSpPr/>
          <p:nvPr userDrawn="1"/>
        </p:nvSpPr>
        <p:spPr>
          <a:xfrm>
            <a:off x="-6350" y="4283075"/>
            <a:ext cx="9150350" cy="1431925"/>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pic>
        <p:nvPicPr>
          <p:cNvPr id="6" name="Picture 10" descr="USPTO-logo-reverse-stacked-500px.png"/>
          <p:cNvPicPr>
            <a:picLocks noChangeAspect="1"/>
          </p:cNvPicPr>
          <p:nvPr userDrawn="1"/>
        </p:nvPicPr>
        <p:blipFill>
          <a:blip r:embed="rId3">
            <a:extLst>
              <a:ext uri="{28A0092B-C50C-407E-A947-70E740481C1C}">
                <a14:useLocalDpi xmlns:a14="http://schemas.microsoft.com/office/drawing/2010/main" xmlns="" val="0"/>
              </a:ext>
            </a:extLst>
          </a:blip>
          <a:srcRect/>
          <a:stretch>
            <a:fillRect/>
          </a:stretch>
        </p:blipFill>
        <p:spPr bwMode="auto">
          <a:xfrm>
            <a:off x="7404100" y="4702175"/>
            <a:ext cx="1339850" cy="661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Rectangle 9"/>
          <p:cNvSpPr/>
          <p:nvPr userDrawn="1"/>
        </p:nvSpPr>
        <p:spPr>
          <a:xfrm>
            <a:off x="-1588" y="0"/>
            <a:ext cx="9144001" cy="377825"/>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2" name="Title 1"/>
          <p:cNvSpPr>
            <a:spLocks noGrp="1"/>
          </p:cNvSpPr>
          <p:nvPr>
            <p:ph type="ctrTitle"/>
          </p:nvPr>
        </p:nvSpPr>
        <p:spPr>
          <a:xfrm>
            <a:off x="685800" y="1277208"/>
            <a:ext cx="7772400" cy="1225021"/>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685800" y="2658241"/>
            <a:ext cx="7086600" cy="14605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Date Placeholder 3"/>
          <p:cNvSpPr>
            <a:spLocks noGrp="1"/>
          </p:cNvSpPr>
          <p:nvPr>
            <p:ph type="dt" sz="half" idx="10"/>
          </p:nvPr>
        </p:nvSpPr>
        <p:spPr/>
        <p:txBody>
          <a:bodyPr/>
          <a:lstStyle>
            <a:lvl1pPr>
              <a:defRPr>
                <a:latin typeface="Segoe UI"/>
              </a:defRPr>
            </a:lvl1pPr>
          </a:lstStyle>
          <a:p>
            <a:pPr>
              <a:defRPr/>
            </a:pPr>
            <a:r>
              <a:rPr lang="en-US" smtClean="0"/>
              <a:t>October 2018</a:t>
            </a:r>
            <a:endParaRPr lang="en-US" dirty="0"/>
          </a:p>
        </p:txBody>
      </p:sp>
      <p:sp>
        <p:nvSpPr>
          <p:cNvPr id="9" name="Footer Placeholder 4"/>
          <p:cNvSpPr>
            <a:spLocks noGrp="1"/>
          </p:cNvSpPr>
          <p:nvPr>
            <p:ph type="ftr" sz="quarter" idx="11"/>
          </p:nvPr>
        </p:nvSpPr>
        <p:spPr/>
        <p:txBody>
          <a:bodyPr/>
          <a:lstStyle>
            <a:lvl1pPr>
              <a:defRPr>
                <a:latin typeface="Segoe UI"/>
              </a:defRPr>
            </a:lvl1pPr>
          </a:lstStyle>
          <a:p>
            <a:pPr>
              <a:defRPr/>
            </a:pPr>
            <a:r>
              <a:rPr lang="en-US" smtClean="0"/>
              <a:t>2018 AIPLA Annual Meeting</a:t>
            </a:r>
            <a:endParaRPr lang="en-US"/>
          </a:p>
        </p:txBody>
      </p:sp>
      <p:sp>
        <p:nvSpPr>
          <p:cNvPr id="10" name="Slide Number Placeholder 5"/>
          <p:cNvSpPr>
            <a:spLocks noGrp="1"/>
          </p:cNvSpPr>
          <p:nvPr>
            <p:ph type="sldNum" sz="quarter" idx="12"/>
          </p:nvPr>
        </p:nvSpPr>
        <p:spPr/>
        <p:txBody>
          <a:bodyPr/>
          <a:lstStyle>
            <a:lvl1pPr>
              <a:defRPr/>
            </a:lvl1pPr>
          </a:lstStyle>
          <a:p>
            <a:pPr>
              <a:defRPr/>
            </a:pPr>
            <a:fld id="{698E0DF6-C4F5-4B2B-A35A-E72774DC812D}" type="slidenum">
              <a:rPr/>
              <a:pPr>
                <a:defRPr/>
              </a:pPr>
              <a:t>‹#›</a:t>
            </a:fld>
            <a:endParaRPr dirty="0"/>
          </a:p>
        </p:txBody>
      </p:sp>
    </p:spTree>
    <p:extLst>
      <p:ext uri="{BB962C8B-B14F-4D97-AF65-F5344CB8AC3E}">
        <p14:creationId xmlns:p14="http://schemas.microsoft.com/office/powerpoint/2010/main" xmlns="" val="1161571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447584"/>
            <a:ext cx="8229600" cy="3347989"/>
          </a:xfrm>
        </p:spPr>
        <p:txBody>
          <a:bodyPr/>
          <a:lstStyle>
            <a:lvl2pPr>
              <a:spcBef>
                <a:spcPts val="672"/>
              </a:spcBef>
              <a:defRPr/>
            </a:lvl2pPr>
            <a:lvl3pPr>
              <a:spcBef>
                <a:spcPts val="572"/>
              </a:spcBef>
              <a:defRPr/>
            </a:lvl3pPr>
            <a:lvl4pPr>
              <a:spcBef>
                <a:spcPts val="572"/>
              </a:spcBef>
              <a:defRPr/>
            </a:lvl4pPr>
            <a:lvl5pPr>
              <a:spcBef>
                <a:spcPts val="572"/>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5297488"/>
            <a:ext cx="2408238" cy="303212"/>
          </a:xfrm>
        </p:spPr>
        <p:txBody>
          <a:bodyPr/>
          <a:lstStyle>
            <a:lvl1pPr>
              <a:defRPr/>
            </a:lvl1pPr>
          </a:lstStyle>
          <a:p>
            <a:pPr>
              <a:defRPr/>
            </a:pPr>
            <a:r>
              <a:rPr lang="en-US" smtClean="0"/>
              <a:t>October 2018</a:t>
            </a:r>
            <a:endParaRPr lang="en-US" dirty="0"/>
          </a:p>
        </p:txBody>
      </p:sp>
      <p:sp>
        <p:nvSpPr>
          <p:cNvPr id="5" name="Footer Placeholder 5"/>
          <p:cNvSpPr>
            <a:spLocks noGrp="1"/>
          </p:cNvSpPr>
          <p:nvPr>
            <p:ph type="ftr" sz="quarter" idx="11"/>
          </p:nvPr>
        </p:nvSpPr>
        <p:spPr/>
        <p:txBody>
          <a:bodyPr/>
          <a:lstStyle>
            <a:lvl1pPr>
              <a:defRPr/>
            </a:lvl1pPr>
          </a:lstStyle>
          <a:p>
            <a:pPr>
              <a:defRPr/>
            </a:pPr>
            <a:r>
              <a:rPr lang="en-US" smtClean="0"/>
              <a:t>2018 AIPLA Annual Meeting</a:t>
            </a:r>
            <a:endParaRPr lang="en-US"/>
          </a:p>
        </p:txBody>
      </p:sp>
      <p:sp>
        <p:nvSpPr>
          <p:cNvPr id="6" name="Slide Number Placeholder 6"/>
          <p:cNvSpPr>
            <a:spLocks noGrp="1"/>
          </p:cNvSpPr>
          <p:nvPr>
            <p:ph type="sldNum" sz="quarter" idx="12"/>
          </p:nvPr>
        </p:nvSpPr>
        <p:spPr/>
        <p:txBody>
          <a:bodyPr/>
          <a:lstStyle>
            <a:lvl1pPr>
              <a:defRPr/>
            </a:lvl1pPr>
          </a:lstStyle>
          <a:p>
            <a:pPr>
              <a:defRPr/>
            </a:pPr>
            <a:fld id="{34C0FE81-F8ED-4770-BA52-478E5A122BBF}" type="slidenum">
              <a:rPr/>
              <a:pPr>
                <a:defRPr/>
              </a:pPr>
              <a:t>‹#›</a:t>
            </a:fld>
            <a:endParaRPr dirty="0"/>
          </a:p>
        </p:txBody>
      </p:sp>
    </p:spTree>
    <p:extLst>
      <p:ext uri="{BB962C8B-B14F-4D97-AF65-F5344CB8AC3E}">
        <p14:creationId xmlns:p14="http://schemas.microsoft.com/office/powerpoint/2010/main" xmlns="" val="5393173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7"/>
            <a:ext cx="7772400" cy="1135063"/>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r>
              <a:rPr lang="en-US" smtClean="0"/>
              <a:t>October 2018</a:t>
            </a:r>
            <a:endParaRPr lang="en-US" dirty="0"/>
          </a:p>
        </p:txBody>
      </p:sp>
      <p:sp>
        <p:nvSpPr>
          <p:cNvPr id="5" name="Footer Placeholder 5"/>
          <p:cNvSpPr>
            <a:spLocks noGrp="1"/>
          </p:cNvSpPr>
          <p:nvPr>
            <p:ph type="ftr" sz="quarter" idx="11"/>
          </p:nvPr>
        </p:nvSpPr>
        <p:spPr/>
        <p:txBody>
          <a:bodyPr/>
          <a:lstStyle>
            <a:lvl1pPr>
              <a:defRPr/>
            </a:lvl1pPr>
          </a:lstStyle>
          <a:p>
            <a:pPr>
              <a:defRPr/>
            </a:pPr>
            <a:r>
              <a:rPr lang="en-US" smtClean="0"/>
              <a:t>2018 AIPLA Annual Meeting</a:t>
            </a:r>
            <a:endParaRPr lang="en-US"/>
          </a:p>
        </p:txBody>
      </p:sp>
      <p:sp>
        <p:nvSpPr>
          <p:cNvPr id="6" name="Slide Number Placeholder 6"/>
          <p:cNvSpPr>
            <a:spLocks noGrp="1"/>
          </p:cNvSpPr>
          <p:nvPr>
            <p:ph type="sldNum" sz="quarter" idx="12"/>
          </p:nvPr>
        </p:nvSpPr>
        <p:spPr/>
        <p:txBody>
          <a:bodyPr/>
          <a:lstStyle>
            <a:lvl1pPr>
              <a:defRPr/>
            </a:lvl1pPr>
          </a:lstStyle>
          <a:p>
            <a:pPr>
              <a:defRPr/>
            </a:pPr>
            <a:fld id="{1DC74DFB-8D5B-4040-A687-AF7688E679C3}" type="slidenum">
              <a:rPr/>
              <a:pPr>
                <a:defRPr/>
              </a:pPr>
              <a:t>‹#›</a:t>
            </a:fld>
            <a:endParaRPr dirty="0"/>
          </a:p>
        </p:txBody>
      </p:sp>
    </p:spTree>
    <p:extLst>
      <p:ext uri="{BB962C8B-B14F-4D97-AF65-F5344CB8AC3E}">
        <p14:creationId xmlns:p14="http://schemas.microsoft.com/office/powerpoint/2010/main" xmlns="" val="33158250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r>
              <a:rPr lang="en-US" smtClean="0"/>
              <a:t>October 2018</a:t>
            </a:r>
            <a:endParaRPr lang="en-US" dirty="0"/>
          </a:p>
        </p:txBody>
      </p:sp>
      <p:sp>
        <p:nvSpPr>
          <p:cNvPr id="6" name="Footer Placeholder 5"/>
          <p:cNvSpPr>
            <a:spLocks noGrp="1"/>
          </p:cNvSpPr>
          <p:nvPr>
            <p:ph type="ftr" sz="quarter" idx="11"/>
          </p:nvPr>
        </p:nvSpPr>
        <p:spPr/>
        <p:txBody>
          <a:bodyPr/>
          <a:lstStyle>
            <a:lvl1pPr>
              <a:defRPr/>
            </a:lvl1pPr>
          </a:lstStyle>
          <a:p>
            <a:pPr>
              <a:defRPr/>
            </a:pPr>
            <a:r>
              <a:rPr lang="en-US" smtClean="0"/>
              <a:t>2018 AIPLA Annual Meeting</a:t>
            </a:r>
            <a:endParaRPr lang="en-US"/>
          </a:p>
        </p:txBody>
      </p:sp>
      <p:sp>
        <p:nvSpPr>
          <p:cNvPr id="7" name="Slide Number Placeholder 6"/>
          <p:cNvSpPr>
            <a:spLocks noGrp="1"/>
          </p:cNvSpPr>
          <p:nvPr>
            <p:ph type="sldNum" sz="quarter" idx="12"/>
          </p:nvPr>
        </p:nvSpPr>
        <p:spPr/>
        <p:txBody>
          <a:bodyPr/>
          <a:lstStyle>
            <a:lvl1pPr>
              <a:defRPr/>
            </a:lvl1pPr>
          </a:lstStyle>
          <a:p>
            <a:pPr>
              <a:defRPr/>
            </a:pPr>
            <a:fld id="{8851C8CF-CB83-4D7B-9EBB-FCBBC07356A2}" type="slidenum">
              <a:rPr/>
              <a:pPr>
                <a:defRPr/>
              </a:pPr>
              <a:t>‹#›</a:t>
            </a:fld>
            <a:endParaRPr dirty="0"/>
          </a:p>
        </p:txBody>
      </p:sp>
    </p:spTree>
    <p:extLst>
      <p:ext uri="{BB962C8B-B14F-4D97-AF65-F5344CB8AC3E}">
        <p14:creationId xmlns:p14="http://schemas.microsoft.com/office/powerpoint/2010/main" xmlns="" val="22944881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279261"/>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812396"/>
            <a:ext cx="4040188" cy="300302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279261"/>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812396"/>
            <a:ext cx="4041775" cy="300302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r>
              <a:rPr lang="en-US" smtClean="0"/>
              <a:t>October 2018</a:t>
            </a:r>
            <a:endParaRPr lang="en-US" dirty="0"/>
          </a:p>
        </p:txBody>
      </p:sp>
      <p:sp>
        <p:nvSpPr>
          <p:cNvPr id="8" name="Footer Placeholder 5"/>
          <p:cNvSpPr>
            <a:spLocks noGrp="1"/>
          </p:cNvSpPr>
          <p:nvPr>
            <p:ph type="ftr" sz="quarter" idx="11"/>
          </p:nvPr>
        </p:nvSpPr>
        <p:spPr/>
        <p:txBody>
          <a:bodyPr/>
          <a:lstStyle>
            <a:lvl1pPr>
              <a:defRPr/>
            </a:lvl1pPr>
          </a:lstStyle>
          <a:p>
            <a:pPr>
              <a:defRPr/>
            </a:pPr>
            <a:r>
              <a:rPr lang="en-US" smtClean="0"/>
              <a:t>2018 AIPLA Annual Meeting</a:t>
            </a:r>
            <a:endParaRPr lang="en-US"/>
          </a:p>
        </p:txBody>
      </p:sp>
      <p:sp>
        <p:nvSpPr>
          <p:cNvPr id="9" name="Slide Number Placeholder 6"/>
          <p:cNvSpPr>
            <a:spLocks noGrp="1"/>
          </p:cNvSpPr>
          <p:nvPr>
            <p:ph type="sldNum" sz="quarter" idx="12"/>
          </p:nvPr>
        </p:nvSpPr>
        <p:spPr/>
        <p:txBody>
          <a:bodyPr/>
          <a:lstStyle>
            <a:lvl1pPr>
              <a:defRPr/>
            </a:lvl1pPr>
          </a:lstStyle>
          <a:p>
            <a:pPr>
              <a:defRPr/>
            </a:pPr>
            <a:fld id="{16484F1D-93A3-418F-B85D-B602C69BF9B3}" type="slidenum">
              <a:rPr/>
              <a:pPr>
                <a:defRPr/>
              </a:pPr>
              <a:t>‹#›</a:t>
            </a:fld>
            <a:endParaRPr dirty="0"/>
          </a:p>
        </p:txBody>
      </p:sp>
    </p:spTree>
    <p:extLst>
      <p:ext uri="{BB962C8B-B14F-4D97-AF65-F5344CB8AC3E}">
        <p14:creationId xmlns:p14="http://schemas.microsoft.com/office/powerpoint/2010/main" xmlns="" val="2670407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r>
              <a:rPr lang="en-US" smtClean="0"/>
              <a:t>October 2018</a:t>
            </a:r>
            <a:endParaRPr lang="en-US" dirty="0"/>
          </a:p>
        </p:txBody>
      </p:sp>
      <p:sp>
        <p:nvSpPr>
          <p:cNvPr id="4" name="Footer Placeholder 5"/>
          <p:cNvSpPr>
            <a:spLocks noGrp="1"/>
          </p:cNvSpPr>
          <p:nvPr>
            <p:ph type="ftr" sz="quarter" idx="11"/>
          </p:nvPr>
        </p:nvSpPr>
        <p:spPr/>
        <p:txBody>
          <a:bodyPr/>
          <a:lstStyle>
            <a:lvl1pPr>
              <a:defRPr/>
            </a:lvl1pPr>
          </a:lstStyle>
          <a:p>
            <a:pPr>
              <a:defRPr/>
            </a:pPr>
            <a:r>
              <a:rPr lang="en-US" smtClean="0"/>
              <a:t>2018 AIPLA Annual Meeting</a:t>
            </a:r>
            <a:endParaRPr lang="en-US"/>
          </a:p>
        </p:txBody>
      </p:sp>
      <p:sp>
        <p:nvSpPr>
          <p:cNvPr id="5" name="Slide Number Placeholder 6"/>
          <p:cNvSpPr>
            <a:spLocks noGrp="1"/>
          </p:cNvSpPr>
          <p:nvPr>
            <p:ph type="sldNum" sz="quarter" idx="12"/>
          </p:nvPr>
        </p:nvSpPr>
        <p:spPr/>
        <p:txBody>
          <a:bodyPr/>
          <a:lstStyle>
            <a:lvl1pPr>
              <a:defRPr/>
            </a:lvl1pPr>
          </a:lstStyle>
          <a:p>
            <a:pPr>
              <a:defRPr/>
            </a:pPr>
            <a:fld id="{FA7B5A17-D6A5-46CA-A0A4-32F24AEE7739}" type="slidenum">
              <a:rPr/>
              <a:pPr>
                <a:defRPr/>
              </a:pPr>
              <a:t>‹#›</a:t>
            </a:fld>
            <a:endParaRPr dirty="0"/>
          </a:p>
        </p:txBody>
      </p:sp>
    </p:spTree>
    <p:extLst>
      <p:ext uri="{BB962C8B-B14F-4D97-AF65-F5344CB8AC3E}">
        <p14:creationId xmlns:p14="http://schemas.microsoft.com/office/powerpoint/2010/main" xmlns="" val="34652621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US" smtClean="0"/>
              <a:t>October 2018</a:t>
            </a:r>
            <a:endParaRPr lang="en-US" dirty="0"/>
          </a:p>
        </p:txBody>
      </p:sp>
      <p:sp>
        <p:nvSpPr>
          <p:cNvPr id="3" name="Footer Placeholder 5"/>
          <p:cNvSpPr>
            <a:spLocks noGrp="1"/>
          </p:cNvSpPr>
          <p:nvPr>
            <p:ph type="ftr" sz="quarter" idx="11"/>
          </p:nvPr>
        </p:nvSpPr>
        <p:spPr/>
        <p:txBody>
          <a:bodyPr/>
          <a:lstStyle>
            <a:lvl1pPr>
              <a:defRPr/>
            </a:lvl1pPr>
          </a:lstStyle>
          <a:p>
            <a:pPr>
              <a:defRPr/>
            </a:pPr>
            <a:r>
              <a:rPr lang="en-US" smtClean="0"/>
              <a:t>2018 AIPLA Annual Meeting</a:t>
            </a:r>
            <a:endParaRPr lang="en-US"/>
          </a:p>
        </p:txBody>
      </p:sp>
      <p:sp>
        <p:nvSpPr>
          <p:cNvPr id="4" name="Slide Number Placeholder 6"/>
          <p:cNvSpPr>
            <a:spLocks noGrp="1"/>
          </p:cNvSpPr>
          <p:nvPr>
            <p:ph type="sldNum" sz="quarter" idx="12"/>
          </p:nvPr>
        </p:nvSpPr>
        <p:spPr/>
        <p:txBody>
          <a:bodyPr/>
          <a:lstStyle>
            <a:lvl1pPr>
              <a:defRPr/>
            </a:lvl1pPr>
          </a:lstStyle>
          <a:p>
            <a:pPr>
              <a:defRPr/>
            </a:pPr>
            <a:fld id="{3494A72F-32C0-4C7B-95CC-A9D365A08DFD}" type="slidenum">
              <a:rPr/>
              <a:pPr>
                <a:defRPr/>
              </a:pPr>
              <a:t>‹#›</a:t>
            </a:fld>
            <a:endParaRPr dirty="0"/>
          </a:p>
        </p:txBody>
      </p:sp>
    </p:spTree>
    <p:extLst>
      <p:ext uri="{BB962C8B-B14F-4D97-AF65-F5344CB8AC3E}">
        <p14:creationId xmlns:p14="http://schemas.microsoft.com/office/powerpoint/2010/main" xmlns="" val="23894544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582082"/>
            <a:ext cx="3008313" cy="96837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582082"/>
            <a:ext cx="5111750" cy="452305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1550457"/>
            <a:ext cx="3008313" cy="355467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smtClean="0"/>
              <a:t>October 2018</a:t>
            </a:r>
            <a:endParaRPr lang="en-US" dirty="0"/>
          </a:p>
        </p:txBody>
      </p:sp>
      <p:sp>
        <p:nvSpPr>
          <p:cNvPr id="6" name="Footer Placeholder 5"/>
          <p:cNvSpPr>
            <a:spLocks noGrp="1"/>
          </p:cNvSpPr>
          <p:nvPr>
            <p:ph type="ftr" sz="quarter" idx="11"/>
          </p:nvPr>
        </p:nvSpPr>
        <p:spPr/>
        <p:txBody>
          <a:bodyPr/>
          <a:lstStyle>
            <a:lvl1pPr>
              <a:defRPr/>
            </a:lvl1pPr>
          </a:lstStyle>
          <a:p>
            <a:pPr>
              <a:defRPr/>
            </a:pPr>
            <a:r>
              <a:rPr lang="en-US" smtClean="0"/>
              <a:t>2018 AIPLA Annual Meeting</a:t>
            </a:r>
            <a:endParaRPr lang="en-US"/>
          </a:p>
        </p:txBody>
      </p:sp>
      <p:sp>
        <p:nvSpPr>
          <p:cNvPr id="7" name="Slide Number Placeholder 6"/>
          <p:cNvSpPr>
            <a:spLocks noGrp="1"/>
          </p:cNvSpPr>
          <p:nvPr>
            <p:ph type="sldNum" sz="quarter" idx="12"/>
          </p:nvPr>
        </p:nvSpPr>
        <p:spPr/>
        <p:txBody>
          <a:bodyPr/>
          <a:lstStyle>
            <a:lvl1pPr>
              <a:defRPr/>
            </a:lvl1pPr>
          </a:lstStyle>
          <a:p>
            <a:pPr>
              <a:defRPr/>
            </a:pPr>
            <a:fld id="{BFBDEAE3-EE04-4BEF-A7DB-078E5DBDF434}" type="slidenum">
              <a:rPr/>
              <a:pPr>
                <a:defRPr/>
              </a:pPr>
              <a:t>‹#›</a:t>
            </a:fld>
            <a:endParaRPr dirty="0"/>
          </a:p>
        </p:txBody>
      </p:sp>
    </p:spTree>
    <p:extLst>
      <p:ext uri="{BB962C8B-B14F-4D97-AF65-F5344CB8AC3E}">
        <p14:creationId xmlns:p14="http://schemas.microsoft.com/office/powerpoint/2010/main" xmlns="" val="2683192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377825"/>
            <a:ext cx="8229600" cy="884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447800"/>
            <a:ext cx="8229600" cy="3657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8" name="Rectangle 9"/>
          <p:cNvSpPr/>
          <p:nvPr/>
        </p:nvSpPr>
        <p:spPr>
          <a:xfrm>
            <a:off x="-1588" y="0"/>
            <a:ext cx="9144001" cy="377825"/>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4" name="Date Placeholder 3"/>
          <p:cNvSpPr>
            <a:spLocks noGrp="1"/>
          </p:cNvSpPr>
          <p:nvPr>
            <p:ph type="dt" sz="half" idx="2"/>
          </p:nvPr>
        </p:nvSpPr>
        <p:spPr>
          <a:xfrm>
            <a:off x="457200" y="5297488"/>
            <a:ext cx="2133600" cy="303212"/>
          </a:xfrm>
          <a:prstGeom prst="rect">
            <a:avLst/>
          </a:prstGeom>
        </p:spPr>
        <p:txBody>
          <a:bodyPr vert="horz" lIns="91440" tIns="45720" rIns="91440" bIns="45720" rtlCol="0" anchor="ctr"/>
          <a:lstStyle>
            <a:lvl1pPr algn="l" eaLnBrk="1" hangingPunct="1">
              <a:defRPr sz="1200">
                <a:solidFill>
                  <a:schemeClr val="tx1">
                    <a:tint val="75000"/>
                  </a:schemeClr>
                </a:solidFill>
                <a:cs typeface="Arial" charset="0"/>
              </a:defRPr>
            </a:lvl1pPr>
          </a:lstStyle>
          <a:p>
            <a:pPr>
              <a:defRPr/>
            </a:pPr>
            <a:r>
              <a:rPr lang="en-US" smtClean="0"/>
              <a:t>October 2018</a:t>
            </a:r>
            <a:endParaRPr lang="en-US" dirty="0"/>
          </a:p>
        </p:txBody>
      </p:sp>
      <p:sp>
        <p:nvSpPr>
          <p:cNvPr id="6" name="Footer Placeholder 5"/>
          <p:cNvSpPr>
            <a:spLocks noGrp="1"/>
          </p:cNvSpPr>
          <p:nvPr>
            <p:ph type="ftr" sz="quarter" idx="3"/>
          </p:nvPr>
        </p:nvSpPr>
        <p:spPr>
          <a:xfrm>
            <a:off x="3124200" y="5297488"/>
            <a:ext cx="2895600" cy="303212"/>
          </a:xfrm>
          <a:prstGeom prst="rect">
            <a:avLst/>
          </a:prstGeom>
        </p:spPr>
        <p:txBody>
          <a:bodyPr vert="horz" lIns="91440" tIns="45720" rIns="91440" bIns="45720" rtlCol="0" anchor="ctr"/>
          <a:lstStyle>
            <a:lvl1pPr algn="ctr" eaLnBrk="1" hangingPunct="1">
              <a:defRPr sz="1200">
                <a:solidFill>
                  <a:schemeClr val="tx1">
                    <a:tint val="75000"/>
                  </a:schemeClr>
                </a:solidFill>
                <a:cs typeface="Arial" charset="0"/>
              </a:defRPr>
            </a:lvl1pPr>
          </a:lstStyle>
          <a:p>
            <a:pPr>
              <a:defRPr/>
            </a:pPr>
            <a:r>
              <a:rPr lang="en-US" smtClean="0"/>
              <a:t>2018 AIPLA Annual Meeting</a:t>
            </a:r>
            <a:endParaRPr lang="en-US"/>
          </a:p>
        </p:txBody>
      </p:sp>
      <p:sp>
        <p:nvSpPr>
          <p:cNvPr id="7" name="Slide Number Placeholder 6"/>
          <p:cNvSpPr>
            <a:spLocks noGrp="1"/>
          </p:cNvSpPr>
          <p:nvPr>
            <p:ph type="sldNum" sz="quarter" idx="4"/>
          </p:nvPr>
        </p:nvSpPr>
        <p:spPr>
          <a:xfrm>
            <a:off x="6553200" y="5297488"/>
            <a:ext cx="2133600" cy="303212"/>
          </a:xfrm>
          <a:prstGeom prst="rect">
            <a:avLst/>
          </a:prstGeom>
        </p:spPr>
        <p:txBody>
          <a:bodyPr vert="horz" wrap="square" lIns="91440" tIns="45720" rIns="91440" bIns="45720" numCol="1" anchor="ctr" anchorCtr="0" compatLnSpc="1">
            <a:prstTxWarp prst="textNoShape">
              <a:avLst/>
            </a:prstTxWarp>
          </a:bodyPr>
          <a:lstStyle>
            <a:lvl1pPr algn="r" eaLnBrk="1" hangingPunct="1">
              <a:defRPr lang="en-US" altLang="en-US" sz="1200" kern="1200">
                <a:solidFill>
                  <a:schemeClr val="tx1">
                    <a:tint val="75000"/>
                  </a:schemeClr>
                </a:solidFill>
                <a:latin typeface="Segoe UI" panose="020B0502040204020203" pitchFamily="34" charset="0"/>
                <a:ea typeface="+mn-ea"/>
                <a:cs typeface="Arial" charset="0"/>
              </a:defRPr>
            </a:lvl1pPr>
          </a:lstStyle>
          <a:p>
            <a:pPr>
              <a:defRPr/>
            </a:pPr>
            <a:fld id="{C7560ACF-79B5-4147-B80C-9C1C718BADB1}" type="slidenum">
              <a:rPr/>
              <a:pPr>
                <a:defRPr/>
              </a:pPr>
              <a:t>‹#›</a:t>
            </a:fld>
            <a:endParaRPr dirty="0"/>
          </a:p>
        </p:txBody>
      </p:sp>
      <p:pic>
        <p:nvPicPr>
          <p:cNvPr id="1032" name="Picture 8" descr="USPTO-logo-black-bug-only-500px.png"/>
          <p:cNvPicPr>
            <a:picLocks noChangeAspect="1"/>
          </p:cNvPicPr>
          <p:nvPr userDrawn="1"/>
        </p:nvPicPr>
        <p:blipFill>
          <a:blip r:embed="rId16">
            <a:lum bright="70000" contrast="-70000"/>
            <a:extLst>
              <a:ext uri="{28A0092B-C50C-407E-A947-70E740481C1C}">
                <a14:useLocalDpi xmlns:a14="http://schemas.microsoft.com/office/drawing/2010/main" xmlns="" val="0"/>
              </a:ext>
            </a:extLst>
          </a:blip>
          <a:srcRect/>
          <a:stretch>
            <a:fillRect/>
          </a:stretch>
        </p:blipFill>
        <p:spPr bwMode="auto">
          <a:xfrm>
            <a:off x="7404100" y="4779963"/>
            <a:ext cx="1339850" cy="466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145" r:id="rId1"/>
    <p:sldLayoutId id="2147485146" r:id="rId2"/>
    <p:sldLayoutId id="2147485147" r:id="rId3"/>
    <p:sldLayoutId id="2147485137" r:id="rId4"/>
    <p:sldLayoutId id="2147485138" r:id="rId5"/>
    <p:sldLayoutId id="2147485139" r:id="rId6"/>
    <p:sldLayoutId id="2147485140" r:id="rId7"/>
    <p:sldLayoutId id="2147485141" r:id="rId8"/>
    <p:sldLayoutId id="2147485142" r:id="rId9"/>
    <p:sldLayoutId id="2147485143" r:id="rId10"/>
    <p:sldLayoutId id="2147485148" r:id="rId11"/>
    <p:sldLayoutId id="2147485149" r:id="rId12"/>
    <p:sldLayoutId id="2147485150" r:id="rId13"/>
    <p:sldLayoutId id="2147485151" r:id="rId14"/>
  </p:sldLayoutIdLst>
  <p:timing>
    <p:tnLst>
      <p:par>
        <p:cTn id="1" dur="indefinite" restart="never" nodeType="tmRoot"/>
      </p:par>
    </p:tnLst>
  </p:timing>
  <p:hf hdr="0"/>
  <p:txStyles>
    <p:titleStyle>
      <a:lvl1pPr algn="ctr" defTabSz="457200" rtl="0" eaLnBrk="0" fontAlgn="base" hangingPunct="0">
        <a:spcBef>
          <a:spcPct val="0"/>
        </a:spcBef>
        <a:spcAft>
          <a:spcPct val="0"/>
        </a:spcAft>
        <a:defRPr sz="4000" b="1" kern="1200">
          <a:solidFill>
            <a:schemeClr val="tx1"/>
          </a:solidFill>
          <a:latin typeface="Segoe UI"/>
          <a:ea typeface="+mj-ea"/>
          <a:cs typeface="+mj-cs"/>
        </a:defRPr>
      </a:lvl1pPr>
      <a:lvl2pPr algn="ctr" defTabSz="457200" rtl="0" eaLnBrk="0" fontAlgn="base" hangingPunct="0">
        <a:spcBef>
          <a:spcPct val="0"/>
        </a:spcBef>
        <a:spcAft>
          <a:spcPct val="0"/>
        </a:spcAft>
        <a:defRPr sz="4000" b="1">
          <a:solidFill>
            <a:schemeClr val="tx1"/>
          </a:solidFill>
          <a:latin typeface="Segoe UI" pitchFamily="34" charset="0"/>
        </a:defRPr>
      </a:lvl2pPr>
      <a:lvl3pPr algn="ctr" defTabSz="457200" rtl="0" eaLnBrk="0" fontAlgn="base" hangingPunct="0">
        <a:spcBef>
          <a:spcPct val="0"/>
        </a:spcBef>
        <a:spcAft>
          <a:spcPct val="0"/>
        </a:spcAft>
        <a:defRPr sz="4000" b="1">
          <a:solidFill>
            <a:schemeClr val="tx1"/>
          </a:solidFill>
          <a:latin typeface="Segoe UI" pitchFamily="34" charset="0"/>
        </a:defRPr>
      </a:lvl3pPr>
      <a:lvl4pPr algn="ctr" defTabSz="457200" rtl="0" eaLnBrk="0" fontAlgn="base" hangingPunct="0">
        <a:spcBef>
          <a:spcPct val="0"/>
        </a:spcBef>
        <a:spcAft>
          <a:spcPct val="0"/>
        </a:spcAft>
        <a:defRPr sz="4000" b="1">
          <a:solidFill>
            <a:schemeClr val="tx1"/>
          </a:solidFill>
          <a:latin typeface="Segoe UI" pitchFamily="34" charset="0"/>
        </a:defRPr>
      </a:lvl4pPr>
      <a:lvl5pPr algn="ctr" defTabSz="457200" rtl="0" eaLnBrk="0" fontAlgn="base" hangingPunct="0">
        <a:spcBef>
          <a:spcPct val="0"/>
        </a:spcBef>
        <a:spcAft>
          <a:spcPct val="0"/>
        </a:spcAft>
        <a:defRPr sz="4000" b="1">
          <a:solidFill>
            <a:schemeClr val="tx1"/>
          </a:solidFill>
          <a:latin typeface="Segoe UI" pitchFamily="34" charset="0"/>
        </a:defRPr>
      </a:lvl5pPr>
      <a:lvl6pPr marL="457200" algn="ctr" defTabSz="457200" rtl="0" fontAlgn="base">
        <a:spcBef>
          <a:spcPct val="0"/>
        </a:spcBef>
        <a:spcAft>
          <a:spcPct val="0"/>
        </a:spcAft>
        <a:defRPr sz="4000" b="1">
          <a:solidFill>
            <a:schemeClr val="tx1"/>
          </a:solidFill>
          <a:latin typeface="Segoe UI" pitchFamily="34" charset="0"/>
        </a:defRPr>
      </a:lvl6pPr>
      <a:lvl7pPr marL="914400" algn="ctr" defTabSz="457200" rtl="0" fontAlgn="base">
        <a:spcBef>
          <a:spcPct val="0"/>
        </a:spcBef>
        <a:spcAft>
          <a:spcPct val="0"/>
        </a:spcAft>
        <a:defRPr sz="4000" b="1">
          <a:solidFill>
            <a:schemeClr val="tx1"/>
          </a:solidFill>
          <a:latin typeface="Segoe UI" pitchFamily="34" charset="0"/>
        </a:defRPr>
      </a:lvl7pPr>
      <a:lvl8pPr marL="1371600" algn="ctr" defTabSz="457200" rtl="0" fontAlgn="base">
        <a:spcBef>
          <a:spcPct val="0"/>
        </a:spcBef>
        <a:spcAft>
          <a:spcPct val="0"/>
        </a:spcAft>
        <a:defRPr sz="4000" b="1">
          <a:solidFill>
            <a:schemeClr val="tx1"/>
          </a:solidFill>
          <a:latin typeface="Segoe UI" pitchFamily="34" charset="0"/>
        </a:defRPr>
      </a:lvl8pPr>
      <a:lvl9pPr marL="1828800" algn="ctr" defTabSz="457200" rtl="0" fontAlgn="base">
        <a:spcBef>
          <a:spcPct val="0"/>
        </a:spcBef>
        <a:spcAft>
          <a:spcPct val="0"/>
        </a:spcAft>
        <a:defRPr sz="4000" b="1">
          <a:solidFill>
            <a:schemeClr val="tx1"/>
          </a:solidFill>
          <a:latin typeface="Segoe UI"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Segoe UI"/>
          <a:ea typeface="+mn-ea"/>
          <a:cs typeface="+mn-cs"/>
        </a:defRPr>
      </a:lvl1pPr>
      <a:lvl2pPr marL="742950" indent="-285750" algn="l" defTabSz="457200" rtl="0" eaLnBrk="0" fontAlgn="base" hangingPunct="0">
        <a:spcBef>
          <a:spcPts val="675"/>
        </a:spcBef>
        <a:spcAft>
          <a:spcPct val="0"/>
        </a:spcAft>
        <a:buFont typeface="Arial" panose="020B0604020202020204" pitchFamily="34" charset="0"/>
        <a:buChar char="–"/>
        <a:defRPr sz="2400" kern="1200">
          <a:solidFill>
            <a:schemeClr val="tx1"/>
          </a:solidFill>
          <a:latin typeface="Segoe UI"/>
          <a:ea typeface="+mn-ea"/>
          <a:cs typeface="+mn-cs"/>
        </a:defRPr>
      </a:lvl2pPr>
      <a:lvl3pPr marL="1143000" indent="-228600" algn="l" defTabSz="457200" rtl="0" eaLnBrk="0" fontAlgn="base" hangingPunct="0">
        <a:spcBef>
          <a:spcPts val="575"/>
        </a:spcBef>
        <a:spcAft>
          <a:spcPct val="0"/>
        </a:spcAft>
        <a:buFont typeface="Arial" panose="020B0604020202020204" pitchFamily="34" charset="0"/>
        <a:buChar char="•"/>
        <a:defRPr sz="2000" kern="1200">
          <a:solidFill>
            <a:schemeClr val="tx1"/>
          </a:solidFill>
          <a:latin typeface="Segoe UI"/>
          <a:ea typeface="+mn-ea"/>
          <a:cs typeface="+mn-cs"/>
        </a:defRPr>
      </a:lvl3pPr>
      <a:lvl4pPr marL="1600200" indent="-228600" algn="l" defTabSz="457200" rtl="0" eaLnBrk="0" fontAlgn="base" hangingPunct="0">
        <a:spcBef>
          <a:spcPts val="575"/>
        </a:spcBef>
        <a:spcAft>
          <a:spcPct val="0"/>
        </a:spcAft>
        <a:buFont typeface="Arial" panose="020B0604020202020204" pitchFamily="34" charset="0"/>
        <a:buChar char="–"/>
        <a:defRPr kern="1200">
          <a:solidFill>
            <a:schemeClr val="tx1"/>
          </a:solidFill>
          <a:latin typeface="Segoe UI"/>
          <a:ea typeface="+mn-ea"/>
          <a:cs typeface="+mn-cs"/>
        </a:defRPr>
      </a:lvl4pPr>
      <a:lvl5pPr marL="2057400" indent="-228600" algn="l" defTabSz="457200" rtl="0" eaLnBrk="0" fontAlgn="base" hangingPunct="0">
        <a:spcBef>
          <a:spcPts val="575"/>
        </a:spcBef>
        <a:spcAft>
          <a:spcPct val="0"/>
        </a:spcAft>
        <a:buFont typeface="Arial" panose="020B0604020202020204" pitchFamily="34" charset="0"/>
        <a:buChar char="»"/>
        <a:defRPr sz="1600" kern="1200">
          <a:solidFill>
            <a:schemeClr val="tx1"/>
          </a:solidFill>
          <a:latin typeface="Segoe UI"/>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377825"/>
            <a:ext cx="8229600" cy="884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2051" name="Text Placeholder 2"/>
          <p:cNvSpPr>
            <a:spLocks noGrp="1"/>
          </p:cNvSpPr>
          <p:nvPr>
            <p:ph type="body" idx="1"/>
          </p:nvPr>
        </p:nvSpPr>
        <p:spPr bwMode="auto">
          <a:xfrm>
            <a:off x="457200" y="1447800"/>
            <a:ext cx="8229600" cy="3657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8" name="Rectangle 9"/>
          <p:cNvSpPr/>
          <p:nvPr/>
        </p:nvSpPr>
        <p:spPr>
          <a:xfrm>
            <a:off x="-1588" y="0"/>
            <a:ext cx="9144001" cy="377825"/>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4" name="Date Placeholder 3"/>
          <p:cNvSpPr>
            <a:spLocks noGrp="1"/>
          </p:cNvSpPr>
          <p:nvPr>
            <p:ph type="dt" sz="half" idx="2"/>
          </p:nvPr>
        </p:nvSpPr>
        <p:spPr>
          <a:xfrm>
            <a:off x="457200" y="5297488"/>
            <a:ext cx="2133600" cy="303212"/>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r>
              <a:rPr lang="en-US" smtClean="0"/>
              <a:t>October 2018</a:t>
            </a:r>
            <a:endParaRPr lang="en-US" dirty="0"/>
          </a:p>
        </p:txBody>
      </p:sp>
      <p:sp>
        <p:nvSpPr>
          <p:cNvPr id="6" name="Footer Placeholder 5"/>
          <p:cNvSpPr>
            <a:spLocks noGrp="1"/>
          </p:cNvSpPr>
          <p:nvPr>
            <p:ph type="ftr" sz="quarter" idx="3"/>
          </p:nvPr>
        </p:nvSpPr>
        <p:spPr>
          <a:xfrm>
            <a:off x="3124200" y="5297488"/>
            <a:ext cx="2895600" cy="303212"/>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en-US" smtClean="0"/>
              <a:t>2018 AIPLA Annual Meeting</a:t>
            </a:r>
            <a:endParaRPr lang="en-US"/>
          </a:p>
        </p:txBody>
      </p:sp>
      <p:sp>
        <p:nvSpPr>
          <p:cNvPr id="7" name="Slide Number Placeholder 6"/>
          <p:cNvSpPr>
            <a:spLocks noGrp="1"/>
          </p:cNvSpPr>
          <p:nvPr>
            <p:ph type="sldNum" sz="quarter" idx="4"/>
          </p:nvPr>
        </p:nvSpPr>
        <p:spPr>
          <a:xfrm>
            <a:off x="6553200" y="5297488"/>
            <a:ext cx="2133600" cy="303212"/>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304F922B-D8A1-454B-AAED-7F305EFDF10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144" r:id="rId1"/>
  </p:sldLayoutIdLst>
  <p:hf hdr="0"/>
  <p:txStyles>
    <p:titleStyle>
      <a:lvl1pPr algn="l" defTabSz="457200" rtl="0" eaLnBrk="0" fontAlgn="base" hangingPunct="0">
        <a:spcBef>
          <a:spcPct val="0"/>
        </a:spcBef>
        <a:spcAft>
          <a:spcPct val="0"/>
        </a:spcAft>
        <a:defRPr sz="4400" b="1" kern="1200">
          <a:solidFill>
            <a:schemeClr val="tx1"/>
          </a:solidFill>
          <a:latin typeface="Segoe UI"/>
          <a:ea typeface="+mj-ea"/>
          <a:cs typeface="+mj-cs"/>
        </a:defRPr>
      </a:lvl1pPr>
      <a:lvl2pPr algn="l" defTabSz="457200" rtl="0" eaLnBrk="0" fontAlgn="base" hangingPunct="0">
        <a:spcBef>
          <a:spcPct val="0"/>
        </a:spcBef>
        <a:spcAft>
          <a:spcPct val="0"/>
        </a:spcAft>
        <a:defRPr sz="4400" b="1">
          <a:solidFill>
            <a:schemeClr val="tx1"/>
          </a:solidFill>
          <a:latin typeface="Segoe UI" panose="020B0502040204020203" pitchFamily="34" charset="0"/>
        </a:defRPr>
      </a:lvl2pPr>
      <a:lvl3pPr algn="l" defTabSz="457200" rtl="0" eaLnBrk="0" fontAlgn="base" hangingPunct="0">
        <a:spcBef>
          <a:spcPct val="0"/>
        </a:spcBef>
        <a:spcAft>
          <a:spcPct val="0"/>
        </a:spcAft>
        <a:defRPr sz="4400" b="1">
          <a:solidFill>
            <a:schemeClr val="tx1"/>
          </a:solidFill>
          <a:latin typeface="Segoe UI" panose="020B0502040204020203" pitchFamily="34" charset="0"/>
        </a:defRPr>
      </a:lvl3pPr>
      <a:lvl4pPr algn="l" defTabSz="457200" rtl="0" eaLnBrk="0" fontAlgn="base" hangingPunct="0">
        <a:spcBef>
          <a:spcPct val="0"/>
        </a:spcBef>
        <a:spcAft>
          <a:spcPct val="0"/>
        </a:spcAft>
        <a:defRPr sz="4400" b="1">
          <a:solidFill>
            <a:schemeClr val="tx1"/>
          </a:solidFill>
          <a:latin typeface="Segoe UI" panose="020B0502040204020203" pitchFamily="34" charset="0"/>
        </a:defRPr>
      </a:lvl4pPr>
      <a:lvl5pPr algn="l" defTabSz="457200" rtl="0" eaLnBrk="0" fontAlgn="base" hangingPunct="0">
        <a:spcBef>
          <a:spcPct val="0"/>
        </a:spcBef>
        <a:spcAft>
          <a:spcPct val="0"/>
        </a:spcAft>
        <a:defRPr sz="4400" b="1">
          <a:solidFill>
            <a:schemeClr val="tx1"/>
          </a:solidFill>
          <a:latin typeface="Segoe UI" panose="020B0502040204020203" pitchFamily="34" charset="0"/>
        </a:defRPr>
      </a:lvl5pPr>
      <a:lvl6pPr marL="457200" algn="l" defTabSz="457200" rtl="0" fontAlgn="base">
        <a:spcBef>
          <a:spcPct val="0"/>
        </a:spcBef>
        <a:spcAft>
          <a:spcPct val="0"/>
        </a:spcAft>
        <a:defRPr sz="4400" b="1">
          <a:solidFill>
            <a:schemeClr val="tx1"/>
          </a:solidFill>
          <a:latin typeface="Segoe UI" panose="020B0502040204020203" pitchFamily="34" charset="0"/>
        </a:defRPr>
      </a:lvl6pPr>
      <a:lvl7pPr marL="914400" algn="l" defTabSz="457200" rtl="0" fontAlgn="base">
        <a:spcBef>
          <a:spcPct val="0"/>
        </a:spcBef>
        <a:spcAft>
          <a:spcPct val="0"/>
        </a:spcAft>
        <a:defRPr sz="4400" b="1">
          <a:solidFill>
            <a:schemeClr val="tx1"/>
          </a:solidFill>
          <a:latin typeface="Segoe UI" panose="020B0502040204020203" pitchFamily="34" charset="0"/>
        </a:defRPr>
      </a:lvl7pPr>
      <a:lvl8pPr marL="1371600" algn="l" defTabSz="457200" rtl="0" fontAlgn="base">
        <a:spcBef>
          <a:spcPct val="0"/>
        </a:spcBef>
        <a:spcAft>
          <a:spcPct val="0"/>
        </a:spcAft>
        <a:defRPr sz="4400" b="1">
          <a:solidFill>
            <a:schemeClr val="tx1"/>
          </a:solidFill>
          <a:latin typeface="Segoe UI" panose="020B0502040204020203" pitchFamily="34" charset="0"/>
        </a:defRPr>
      </a:lvl8pPr>
      <a:lvl9pPr marL="1828800" algn="l" defTabSz="457200" rtl="0" fontAlgn="base">
        <a:spcBef>
          <a:spcPct val="0"/>
        </a:spcBef>
        <a:spcAft>
          <a:spcPct val="0"/>
        </a:spcAft>
        <a:defRPr sz="4400" b="1">
          <a:solidFill>
            <a:schemeClr val="tx1"/>
          </a:solidFill>
          <a:latin typeface="Segoe UI" panose="020B0502040204020203"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Segoe UI"/>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Segoe UI"/>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Segoe UI"/>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Segoe UI"/>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Segoe UI"/>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hyperlink" Target="mailto:PriorArtAccess@USPTO.gov"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hyperlink" Target="mailto:Jessica.Patterson@USPTO.gov" TargetMode="External"/><Relationship Id="rId4" Type="http://schemas.openxmlformats.org/officeDocument/2006/relationships/hyperlink" Target="mailto:Michael.Neas@USPTO.gov" TargetMode="Externa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457200" y="349250"/>
            <a:ext cx="8229600" cy="884238"/>
          </a:xfrm>
        </p:spPr>
        <p:txBody>
          <a:bodyPr rtlCol="0">
            <a:normAutofit fontScale="90000"/>
          </a:bodyPr>
          <a:lstStyle/>
          <a:p>
            <a:pPr eaLnBrk="1" fontAlgn="auto" hangingPunct="1">
              <a:spcAft>
                <a:spcPts val="0"/>
              </a:spcAft>
              <a:defRPr/>
            </a:pPr>
            <a:r>
              <a:rPr lang="en-US" altLang="en-US" dirty="0" smtClean="0">
                <a:latin typeface="Segoe UI" pitchFamily="34" charset="0"/>
              </a:rPr>
              <a:t>Request Form Prepared with      </a:t>
            </a:r>
            <a:br>
              <a:rPr lang="en-US" altLang="en-US" dirty="0" smtClean="0">
                <a:latin typeface="Segoe UI" pitchFamily="34" charset="0"/>
              </a:rPr>
            </a:br>
            <a:r>
              <a:rPr lang="en-US" altLang="en-US" dirty="0" smtClean="0">
                <a:latin typeface="Segoe UI" pitchFamily="34" charset="0"/>
              </a:rPr>
              <a:t>PCT-SAFE or </a:t>
            </a:r>
            <a:r>
              <a:rPr lang="en-US" altLang="en-US" dirty="0" err="1" smtClean="0">
                <a:latin typeface="Segoe UI" pitchFamily="34" charset="0"/>
              </a:rPr>
              <a:t>ePCT</a:t>
            </a:r>
            <a:endParaRPr lang="en-US" altLang="en-US" dirty="0" smtClean="0">
              <a:latin typeface="Segoe UI" pitchFamily="34" charset="0"/>
            </a:endParaRPr>
          </a:p>
        </p:txBody>
      </p:sp>
      <p:sp>
        <p:nvSpPr>
          <p:cNvPr id="33795" name="Rectangle 3"/>
          <p:cNvSpPr>
            <a:spLocks noGrp="1" noChangeArrowheads="1"/>
          </p:cNvSpPr>
          <p:nvPr>
            <p:ph idx="1"/>
          </p:nvPr>
        </p:nvSpPr>
        <p:spPr>
          <a:xfrm>
            <a:off x="457200" y="1704975"/>
            <a:ext cx="8153400" cy="3348038"/>
          </a:xfrm>
        </p:spPr>
        <p:txBody>
          <a:bodyPr/>
          <a:lstStyle/>
          <a:p>
            <a:pPr eaLnBrk="1" hangingPunct="1"/>
            <a:r>
              <a:rPr lang="en-US" altLang="en-US" sz="2400" dirty="0" smtClean="0">
                <a:latin typeface="Segoe UI" panose="020B0502040204020203" pitchFamily="34" charset="0"/>
              </a:rPr>
              <a:t>When filing the international application electronically via EFS-Web</a:t>
            </a:r>
          </a:p>
          <a:p>
            <a:pPr lvl="1" eaLnBrk="1" hangingPunct="1">
              <a:spcBef>
                <a:spcPts val="675"/>
              </a:spcBef>
            </a:pPr>
            <a:r>
              <a:rPr lang="en-US" altLang="en-US" sz="2000" dirty="0" smtClean="0">
                <a:latin typeface="Segoe UI" panose="020B0502040204020203" pitchFamily="34" charset="0"/>
              </a:rPr>
              <a:t>The .ZIP file created using PCT-SAFE or </a:t>
            </a:r>
            <a:r>
              <a:rPr lang="en-US" altLang="en-US" sz="2000" dirty="0" err="1" smtClean="0">
                <a:latin typeface="Segoe UI" panose="020B0502040204020203" pitchFamily="34" charset="0"/>
              </a:rPr>
              <a:t>ePCT</a:t>
            </a:r>
            <a:r>
              <a:rPr lang="en-US" altLang="en-US" sz="2000" dirty="0" smtClean="0">
                <a:latin typeface="Segoe UI" panose="020B0502040204020203" pitchFamily="34" charset="0"/>
              </a:rPr>
              <a:t> is to be attached</a:t>
            </a:r>
          </a:p>
          <a:p>
            <a:pPr lvl="2" eaLnBrk="1" hangingPunct="1">
              <a:spcBef>
                <a:spcPts val="575"/>
              </a:spcBef>
            </a:pPr>
            <a:r>
              <a:rPr lang="en-US" altLang="en-US" sz="1800" dirty="0" smtClean="0">
                <a:latin typeface="Segoe UI" panose="020B0502040204020203" pitchFamily="34" charset="0"/>
              </a:rPr>
              <a:t>EFS-Web will extract the Request and Fee sheet from the .ZIP file</a:t>
            </a:r>
          </a:p>
          <a:p>
            <a:pPr lvl="2" eaLnBrk="1" hangingPunct="1">
              <a:spcBef>
                <a:spcPts val="575"/>
              </a:spcBef>
            </a:pPr>
            <a:r>
              <a:rPr lang="en-US" altLang="en-US" sz="1800" dirty="0" smtClean="0">
                <a:latin typeface="Segoe UI" panose="020B0502040204020203" pitchFamily="34" charset="0"/>
              </a:rPr>
              <a:t>PDF of the abstract must be separately uploaded since the EFS-Web does not extract the abstract from the .ZIP file</a:t>
            </a:r>
          </a:p>
        </p:txBody>
      </p:sp>
      <p:sp>
        <p:nvSpPr>
          <p:cNvPr id="4" name="Date Placeholder 3"/>
          <p:cNvSpPr>
            <a:spLocks noGrp="1"/>
          </p:cNvSpPr>
          <p:nvPr>
            <p:ph type="dt" sz="quarter" idx="10"/>
          </p:nvPr>
        </p:nvSpPr>
        <p:spPr/>
        <p:txBody>
          <a:bodyPr/>
          <a:lstStyle/>
          <a:p>
            <a:pPr>
              <a:defRPr/>
            </a:pPr>
            <a:r>
              <a:rPr lang="en-US" smtClean="0"/>
              <a:t>October 2018</a:t>
            </a:r>
            <a:endParaRPr lang="en-US" dirty="0"/>
          </a:p>
        </p:txBody>
      </p:sp>
      <p:sp>
        <p:nvSpPr>
          <p:cNvPr id="3" name="Footer Placeholder 2"/>
          <p:cNvSpPr>
            <a:spLocks noGrp="1"/>
          </p:cNvSpPr>
          <p:nvPr>
            <p:ph type="ftr" sz="quarter" idx="11"/>
          </p:nvPr>
        </p:nvSpPr>
        <p:spPr/>
        <p:txBody>
          <a:bodyPr/>
          <a:lstStyle/>
          <a:p>
            <a:pPr>
              <a:defRPr/>
            </a:pPr>
            <a:r>
              <a:rPr lang="en-US" smtClean="0"/>
              <a:t>2018 AIPLA Annual Meeting</a:t>
            </a:r>
            <a:endParaRPr lang="en-US"/>
          </a:p>
        </p:txBody>
      </p:sp>
      <p:sp>
        <p:nvSpPr>
          <p:cNvPr id="2" name="Slide Number Placeholder 1"/>
          <p:cNvSpPr>
            <a:spLocks noGrp="1"/>
          </p:cNvSpPr>
          <p:nvPr>
            <p:ph type="sldNum" sz="quarter" idx="12"/>
          </p:nvPr>
        </p:nvSpPr>
        <p:spPr/>
        <p:txBody>
          <a:bodyPr/>
          <a:lstStyle/>
          <a:p>
            <a:pPr>
              <a:defRPr/>
            </a:pPr>
            <a:fld id="{34C0FE81-F8ED-4770-BA52-478E5A122BBF}" type="slidenum">
              <a:rPr lang="en-US" smtClean="0"/>
              <a:pPr>
                <a:defRPr/>
              </a:pPr>
              <a:t>10</a:t>
            </a:fld>
            <a:endParaRPr lang="en-US" dirty="0"/>
          </a:p>
        </p:txBody>
      </p:sp>
    </p:spTree>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p:txBody>
          <a:bodyPr>
            <a:normAutofit fontScale="90000"/>
          </a:bodyPr>
          <a:lstStyle/>
          <a:p>
            <a:r>
              <a:rPr lang="en-US" altLang="en-US" sz="3400" dirty="0" smtClean="0">
                <a:latin typeface="Segoe UI" panose="020B0502040204020203" pitchFamily="34" charset="0"/>
              </a:rPr>
              <a:t>Reduction of International Filing Fee – </a:t>
            </a:r>
            <a:br>
              <a:rPr lang="en-US" altLang="en-US" sz="3400" dirty="0" smtClean="0">
                <a:latin typeface="Segoe UI" panose="020B0502040204020203" pitchFamily="34" charset="0"/>
              </a:rPr>
            </a:br>
            <a:r>
              <a:rPr lang="en-US" altLang="en-US" sz="3400" dirty="0" smtClean="0">
                <a:latin typeface="Segoe UI" panose="020B0502040204020203" pitchFamily="34" charset="0"/>
              </a:rPr>
              <a:t>International Application Filed Electronically</a:t>
            </a:r>
          </a:p>
        </p:txBody>
      </p:sp>
      <p:sp>
        <p:nvSpPr>
          <p:cNvPr id="118787" name="Rectangle 3"/>
          <p:cNvSpPr>
            <a:spLocks noGrp="1" noChangeArrowheads="1"/>
          </p:cNvSpPr>
          <p:nvPr>
            <p:ph idx="1"/>
          </p:nvPr>
        </p:nvSpPr>
        <p:spPr>
          <a:xfrm>
            <a:off x="457200" y="2019300"/>
            <a:ext cx="8229600" cy="3348038"/>
          </a:xfrm>
        </p:spPr>
        <p:txBody>
          <a:bodyPr/>
          <a:lstStyle/>
          <a:p>
            <a:r>
              <a:rPr lang="en-US" altLang="en-US" sz="2400" dirty="0" smtClean="0">
                <a:latin typeface="Segoe UI" panose="020B0502040204020203" pitchFamily="34" charset="0"/>
              </a:rPr>
              <a:t>$103 Reduction applies where</a:t>
            </a:r>
          </a:p>
          <a:p>
            <a:pPr lvl="1">
              <a:spcBef>
                <a:spcPts val="675"/>
              </a:spcBef>
            </a:pPr>
            <a:r>
              <a:rPr lang="en-US" altLang="en-US" sz="2000" dirty="0">
                <a:latin typeface="Segoe UI" panose="020B0502040204020203" pitchFamily="34" charset="0"/>
              </a:rPr>
              <a:t>T</a:t>
            </a:r>
            <a:r>
              <a:rPr lang="en-US" altLang="en-US" sz="2000" dirty="0" smtClean="0">
                <a:latin typeface="Segoe UI" panose="020B0502040204020203" pitchFamily="34" charset="0"/>
              </a:rPr>
              <a:t>he international application is filed electronically via EFS-Web without the PCT-SAFE or </a:t>
            </a:r>
            <a:r>
              <a:rPr lang="en-US" altLang="en-US" sz="2000" dirty="0" err="1" smtClean="0">
                <a:latin typeface="Segoe UI" panose="020B0502040204020203" pitchFamily="34" charset="0"/>
              </a:rPr>
              <a:t>ePCT</a:t>
            </a:r>
            <a:r>
              <a:rPr lang="en-US" altLang="en-US" sz="2000" dirty="0" smtClean="0">
                <a:latin typeface="Segoe UI" panose="020B0502040204020203" pitchFamily="34" charset="0"/>
              </a:rPr>
              <a:t> .ZIP file</a:t>
            </a:r>
          </a:p>
          <a:p>
            <a:pPr lvl="2">
              <a:spcBef>
                <a:spcPts val="575"/>
              </a:spcBef>
            </a:pPr>
            <a:r>
              <a:rPr lang="en-US" altLang="en-US" sz="1800" dirty="0" smtClean="0">
                <a:latin typeface="Segoe UI" panose="020B0502040204020203" pitchFamily="34" charset="0"/>
              </a:rPr>
              <a:t>Be sure to attach the .PDF version of the Request (form PCT/RO/101)</a:t>
            </a:r>
          </a:p>
          <a:p>
            <a:r>
              <a:rPr lang="en-US" altLang="en-US" sz="2400" dirty="0" smtClean="0">
                <a:latin typeface="Segoe UI" panose="020B0502040204020203" pitchFamily="34" charset="0"/>
              </a:rPr>
              <a:t>$205 Reduction applies where </a:t>
            </a:r>
          </a:p>
          <a:p>
            <a:pPr lvl="1">
              <a:spcBef>
                <a:spcPts val="675"/>
              </a:spcBef>
            </a:pPr>
            <a:r>
              <a:rPr lang="en-US" altLang="en-US" sz="2000" dirty="0">
                <a:latin typeface="Segoe UI" panose="020B0502040204020203" pitchFamily="34" charset="0"/>
              </a:rPr>
              <a:t>T</a:t>
            </a:r>
            <a:r>
              <a:rPr lang="en-US" altLang="en-US" sz="2000" dirty="0" smtClean="0">
                <a:latin typeface="Segoe UI" panose="020B0502040204020203" pitchFamily="34" charset="0"/>
              </a:rPr>
              <a:t>he international application is filed electronically via EFS-Web with the PCT-SAFE or </a:t>
            </a:r>
            <a:r>
              <a:rPr lang="en-US" altLang="en-US" sz="2000" dirty="0" err="1" smtClean="0">
                <a:latin typeface="Segoe UI" panose="020B0502040204020203" pitchFamily="34" charset="0"/>
              </a:rPr>
              <a:t>ePCT</a:t>
            </a:r>
            <a:r>
              <a:rPr lang="en-US" altLang="en-US" sz="2000" dirty="0" smtClean="0">
                <a:latin typeface="Segoe UI" panose="020B0502040204020203" pitchFamily="34" charset="0"/>
              </a:rPr>
              <a:t> .ZIP file attached</a:t>
            </a:r>
          </a:p>
          <a:p>
            <a:pPr lvl="2">
              <a:spcBef>
                <a:spcPts val="575"/>
              </a:spcBef>
            </a:pPr>
            <a:r>
              <a:rPr lang="en-US" altLang="en-US" sz="1800" dirty="0" smtClean="0">
                <a:latin typeface="Segoe UI" panose="020B0502040204020203" pitchFamily="34" charset="0"/>
              </a:rPr>
              <a:t>Be sure to attach the .PDF version of the abstract</a:t>
            </a:r>
          </a:p>
        </p:txBody>
      </p:sp>
      <p:sp>
        <p:nvSpPr>
          <p:cNvPr id="4" name="Date Placeholder 3"/>
          <p:cNvSpPr>
            <a:spLocks noGrp="1"/>
          </p:cNvSpPr>
          <p:nvPr>
            <p:ph type="dt" sz="quarter" idx="10"/>
          </p:nvPr>
        </p:nvSpPr>
        <p:spPr/>
        <p:txBody>
          <a:bodyPr/>
          <a:lstStyle/>
          <a:p>
            <a:pPr>
              <a:defRPr/>
            </a:pPr>
            <a:r>
              <a:rPr lang="en-US" smtClean="0"/>
              <a:t>October 2018</a:t>
            </a:r>
            <a:endParaRPr lang="en-US" dirty="0"/>
          </a:p>
        </p:txBody>
      </p:sp>
      <p:sp>
        <p:nvSpPr>
          <p:cNvPr id="3" name="Footer Placeholder 2"/>
          <p:cNvSpPr>
            <a:spLocks noGrp="1"/>
          </p:cNvSpPr>
          <p:nvPr>
            <p:ph type="ftr" sz="quarter" idx="11"/>
          </p:nvPr>
        </p:nvSpPr>
        <p:spPr/>
        <p:txBody>
          <a:bodyPr/>
          <a:lstStyle/>
          <a:p>
            <a:r>
              <a:rPr lang="en-US" smtClean="0"/>
              <a:t>2018 AIPLA Annual Meeting</a:t>
            </a:r>
            <a:endParaRPr lang="en-US" dirty="0"/>
          </a:p>
        </p:txBody>
      </p:sp>
      <p:sp>
        <p:nvSpPr>
          <p:cNvPr id="2" name="Slide Number Placeholder 1"/>
          <p:cNvSpPr>
            <a:spLocks noGrp="1"/>
          </p:cNvSpPr>
          <p:nvPr>
            <p:ph type="sldNum" sz="quarter" idx="12"/>
          </p:nvPr>
        </p:nvSpPr>
        <p:spPr/>
        <p:txBody>
          <a:bodyPr/>
          <a:lstStyle/>
          <a:p>
            <a:pPr>
              <a:defRPr/>
            </a:pPr>
            <a:fld id="{34C0FE81-F8ED-4770-BA52-478E5A122BBF}" type="slidenum">
              <a:rPr lang="en-US" smtClean="0"/>
              <a:pPr>
                <a:defRPr/>
              </a:pPr>
              <a:t>11</a:t>
            </a:fld>
            <a:endParaRPr lang="en-US" dirty="0"/>
          </a:p>
        </p:txBody>
      </p:sp>
    </p:spTree>
    <p:extLst>
      <p:ext uri="{BB962C8B-B14F-4D97-AF65-F5344CB8AC3E}">
        <p14:creationId xmlns:p14="http://schemas.microsoft.com/office/powerpoint/2010/main" xmlns="" val="3357168464"/>
      </p:ext>
    </p:extLst>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Who is using PCT-Safe or </a:t>
            </a:r>
            <a:r>
              <a:rPr lang="en-US" sz="3200" dirty="0" err="1" smtClean="0"/>
              <a:t>ePCT</a:t>
            </a:r>
            <a:r>
              <a:rPr lang="en-US" sz="3200" dirty="0" smtClean="0"/>
              <a:t> in RO/US?</a:t>
            </a:r>
            <a:endParaRPr lang="en-US" sz="3200" dirty="0"/>
          </a:p>
        </p:txBody>
      </p:sp>
      <p:sp>
        <p:nvSpPr>
          <p:cNvPr id="3" name="Content Placeholder 2"/>
          <p:cNvSpPr>
            <a:spLocks noGrp="1"/>
          </p:cNvSpPr>
          <p:nvPr>
            <p:ph idx="1"/>
          </p:nvPr>
        </p:nvSpPr>
        <p:spPr/>
        <p:txBody>
          <a:bodyPr/>
          <a:lstStyle/>
          <a:p>
            <a:r>
              <a:rPr lang="en-US" dirty="0" smtClean="0"/>
              <a:t>International applications filed in RO/US with a zip file</a:t>
            </a:r>
          </a:p>
          <a:p>
            <a:pPr lvl="1"/>
            <a:r>
              <a:rPr lang="en-US" dirty="0" smtClean="0"/>
              <a:t>2014 – 55%</a:t>
            </a:r>
          </a:p>
          <a:p>
            <a:pPr lvl="1"/>
            <a:r>
              <a:rPr lang="en-US" dirty="0" smtClean="0"/>
              <a:t>2016 – 39%</a:t>
            </a:r>
          </a:p>
          <a:p>
            <a:pPr lvl="1"/>
            <a:r>
              <a:rPr lang="en-US" dirty="0" smtClean="0"/>
              <a:t>2018 – 40%</a:t>
            </a:r>
          </a:p>
          <a:p>
            <a:pPr lvl="1"/>
            <a:endParaRPr lang="en-US" dirty="0"/>
          </a:p>
        </p:txBody>
      </p:sp>
      <p:sp>
        <p:nvSpPr>
          <p:cNvPr id="4" name="Date Placeholder 3"/>
          <p:cNvSpPr>
            <a:spLocks noGrp="1"/>
          </p:cNvSpPr>
          <p:nvPr>
            <p:ph type="dt" sz="half" idx="10"/>
          </p:nvPr>
        </p:nvSpPr>
        <p:spPr/>
        <p:txBody>
          <a:bodyPr/>
          <a:lstStyle/>
          <a:p>
            <a:pPr>
              <a:defRPr/>
            </a:pPr>
            <a:r>
              <a:rPr lang="en-US" smtClean="0"/>
              <a:t>October 2018</a:t>
            </a:r>
            <a:endParaRPr lang="en-US" dirty="0"/>
          </a:p>
        </p:txBody>
      </p:sp>
      <p:sp>
        <p:nvSpPr>
          <p:cNvPr id="5" name="Footer Placeholder 4"/>
          <p:cNvSpPr>
            <a:spLocks noGrp="1"/>
          </p:cNvSpPr>
          <p:nvPr>
            <p:ph type="ftr" sz="quarter" idx="11"/>
          </p:nvPr>
        </p:nvSpPr>
        <p:spPr/>
        <p:txBody>
          <a:bodyPr/>
          <a:lstStyle/>
          <a:p>
            <a:pPr>
              <a:defRPr/>
            </a:pPr>
            <a:r>
              <a:rPr lang="en-US" smtClean="0"/>
              <a:t>2018 AIPLA Annual Meeting</a:t>
            </a:r>
            <a:endParaRPr lang="en-US"/>
          </a:p>
        </p:txBody>
      </p:sp>
      <p:sp>
        <p:nvSpPr>
          <p:cNvPr id="6" name="Slide Number Placeholder 5"/>
          <p:cNvSpPr>
            <a:spLocks noGrp="1"/>
          </p:cNvSpPr>
          <p:nvPr>
            <p:ph type="sldNum" sz="quarter" idx="12"/>
          </p:nvPr>
        </p:nvSpPr>
        <p:spPr/>
        <p:txBody>
          <a:bodyPr/>
          <a:lstStyle/>
          <a:p>
            <a:pPr>
              <a:defRPr/>
            </a:pPr>
            <a:fld id="{34C0FE81-F8ED-4770-BA52-478E5A122BBF}" type="slidenum">
              <a:rPr lang="en-US" smtClean="0"/>
              <a:pPr>
                <a:defRPr/>
              </a:pPr>
              <a:t>12</a:t>
            </a:fld>
            <a:endParaRPr lang="en-US" dirty="0"/>
          </a:p>
        </p:txBody>
      </p:sp>
    </p:spTree>
    <p:extLst>
      <p:ext uri="{BB962C8B-B14F-4D97-AF65-F5344CB8AC3E}">
        <p14:creationId xmlns:p14="http://schemas.microsoft.com/office/powerpoint/2010/main" xmlns="" val="9503544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5" name="Rectangle 2"/>
          <p:cNvSpPr>
            <a:spLocks noGrp="1" noChangeArrowheads="1"/>
          </p:cNvSpPr>
          <p:nvPr>
            <p:ph type="title"/>
          </p:nvPr>
        </p:nvSpPr>
        <p:spPr>
          <a:xfrm>
            <a:off x="457200" y="309580"/>
            <a:ext cx="8229600" cy="952500"/>
          </a:xfrm>
        </p:spPr>
        <p:txBody>
          <a:bodyPr>
            <a:normAutofit/>
          </a:bodyPr>
          <a:lstStyle/>
          <a:p>
            <a:pPr eaLnBrk="1" hangingPunct="1"/>
            <a:r>
              <a:rPr lang="en-US" altLang="en-US" sz="3600" dirty="0" smtClean="0"/>
              <a:t>Formal drawings	</a:t>
            </a:r>
          </a:p>
        </p:txBody>
      </p:sp>
      <p:sp>
        <p:nvSpPr>
          <p:cNvPr id="25606" name="Rectangle 3"/>
          <p:cNvSpPr>
            <a:spLocks noGrp="1" noChangeArrowheads="1"/>
          </p:cNvSpPr>
          <p:nvPr>
            <p:ph idx="1"/>
          </p:nvPr>
        </p:nvSpPr>
        <p:spPr>
          <a:xfrm>
            <a:off x="457200" y="1160834"/>
            <a:ext cx="8229600" cy="3634739"/>
          </a:xfrm>
        </p:spPr>
        <p:txBody>
          <a:bodyPr>
            <a:normAutofit lnSpcReduction="10000"/>
          </a:bodyPr>
          <a:lstStyle/>
          <a:p>
            <a:pPr eaLnBrk="1" hangingPunct="1"/>
            <a:r>
              <a:rPr lang="en-US" altLang="en-US" sz="2000" dirty="0"/>
              <a:t>Providing drawings compliant with Rule 11 on filing avoids hassles </a:t>
            </a:r>
            <a:r>
              <a:rPr lang="en-US" altLang="en-US" sz="2000" dirty="0" smtClean="0"/>
              <a:t>later</a:t>
            </a:r>
          </a:p>
          <a:p>
            <a:pPr lvl="1"/>
            <a:r>
              <a:rPr lang="en-US" altLang="en-US" sz="1800" dirty="0" smtClean="0"/>
              <a:t>Invitation from RO to correct (Form PCT/RO/106)</a:t>
            </a:r>
          </a:p>
          <a:p>
            <a:pPr lvl="2" eaLnBrk="1" hangingPunct="1"/>
            <a:r>
              <a:rPr lang="en-US" altLang="en-US" sz="1667" dirty="0" smtClean="0"/>
              <a:t>Correction </a:t>
            </a:r>
            <a:r>
              <a:rPr lang="en-US" altLang="en-US" sz="1667" dirty="0"/>
              <a:t>may require approval from ISA under Rule </a:t>
            </a:r>
            <a:r>
              <a:rPr lang="en-US" altLang="en-US" sz="1667" dirty="0" smtClean="0"/>
              <a:t>91</a:t>
            </a:r>
          </a:p>
          <a:p>
            <a:pPr lvl="2" eaLnBrk="1" hangingPunct="1"/>
            <a:r>
              <a:rPr lang="en-US" altLang="en-US" sz="1667" dirty="0" smtClean="0"/>
              <a:t>No amendment to drawings in Chapter I</a:t>
            </a:r>
          </a:p>
          <a:p>
            <a:pPr lvl="2" eaLnBrk="1" hangingPunct="1"/>
            <a:r>
              <a:rPr lang="en-US" altLang="en-US" sz="1667" dirty="0" smtClean="0"/>
              <a:t>May need to wait for Chapter II or national phase in order to amend</a:t>
            </a:r>
          </a:p>
          <a:p>
            <a:pPr lvl="1" eaLnBrk="1" hangingPunct="1"/>
            <a:r>
              <a:rPr lang="en-US" altLang="en-US" sz="1800" dirty="0" smtClean="0"/>
              <a:t>Prevents </a:t>
            </a:r>
            <a:r>
              <a:rPr lang="en-US" altLang="en-US" sz="1800" dirty="0"/>
              <a:t>national/regional Offices from requiring new drawings based on form</a:t>
            </a:r>
          </a:p>
          <a:p>
            <a:pPr lvl="2" eaLnBrk="1" hangingPunct="1"/>
            <a:r>
              <a:rPr lang="en-US" altLang="en-US" sz="1667" dirty="0"/>
              <a:t>PCT Art. 27 – </a:t>
            </a:r>
            <a:r>
              <a:rPr lang="en-US" altLang="en-US" sz="1667" i="1" dirty="0"/>
              <a:t>No national law shall require compliance with requirements relating to the form or contents of the international application different or in addition to those which are provided for in this Treaty and the Regulations.</a:t>
            </a:r>
          </a:p>
        </p:txBody>
      </p:sp>
      <p:sp>
        <p:nvSpPr>
          <p:cNvPr id="2" name="Date Placeholder 1"/>
          <p:cNvSpPr>
            <a:spLocks noGrp="1"/>
          </p:cNvSpPr>
          <p:nvPr>
            <p:ph type="dt" sz="half" idx="10"/>
          </p:nvPr>
        </p:nvSpPr>
        <p:spPr/>
        <p:txBody>
          <a:bodyPr/>
          <a:lstStyle/>
          <a:p>
            <a:pPr>
              <a:defRPr/>
            </a:pPr>
            <a:r>
              <a:rPr lang="en-US" smtClean="0"/>
              <a:t>October 2018</a:t>
            </a:r>
            <a:endParaRPr lang="en-US" dirty="0"/>
          </a:p>
        </p:txBody>
      </p:sp>
      <p:sp>
        <p:nvSpPr>
          <p:cNvPr id="3" name="Footer Placeholder 2"/>
          <p:cNvSpPr>
            <a:spLocks noGrp="1"/>
          </p:cNvSpPr>
          <p:nvPr>
            <p:ph type="ftr" sz="quarter" idx="11"/>
          </p:nvPr>
        </p:nvSpPr>
        <p:spPr/>
        <p:txBody>
          <a:bodyPr/>
          <a:lstStyle/>
          <a:p>
            <a:pPr>
              <a:defRPr/>
            </a:pPr>
            <a:r>
              <a:rPr lang="en-US" smtClean="0"/>
              <a:t>2018 AIPLA Annual Meeting</a:t>
            </a:r>
            <a:endParaRPr lang="en-US"/>
          </a:p>
        </p:txBody>
      </p:sp>
      <p:sp>
        <p:nvSpPr>
          <p:cNvPr id="4" name="Slide Number Placeholder 3"/>
          <p:cNvSpPr>
            <a:spLocks noGrp="1"/>
          </p:cNvSpPr>
          <p:nvPr>
            <p:ph type="sldNum" sz="quarter" idx="12"/>
          </p:nvPr>
        </p:nvSpPr>
        <p:spPr/>
        <p:txBody>
          <a:bodyPr/>
          <a:lstStyle/>
          <a:p>
            <a:pPr>
              <a:defRPr/>
            </a:pPr>
            <a:fld id="{34C0FE81-F8ED-4770-BA52-478E5A122BBF}" type="slidenum">
              <a:rPr lang="en-US" smtClean="0"/>
              <a:pPr>
                <a:defRPr/>
              </a:pPr>
              <a:t>13</a:t>
            </a:fld>
            <a:endParaRPr lang="en-US" dirty="0"/>
          </a:p>
        </p:txBody>
      </p:sp>
    </p:spTree>
    <p:extLst>
      <p:ext uri="{BB962C8B-B14F-4D97-AF65-F5344CB8AC3E}">
        <p14:creationId xmlns:p14="http://schemas.microsoft.com/office/powerpoint/2010/main" xmlns="" val="308624267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IP5 PCT </a:t>
            </a:r>
            <a:r>
              <a:rPr lang="en-US" dirty="0"/>
              <a:t>CS&amp;E Pilot</a:t>
            </a:r>
          </a:p>
        </p:txBody>
      </p:sp>
      <p:sp>
        <p:nvSpPr>
          <p:cNvPr id="3" name="Content Placeholder 2"/>
          <p:cNvSpPr>
            <a:spLocks noGrp="1"/>
          </p:cNvSpPr>
          <p:nvPr>
            <p:ph idx="1"/>
          </p:nvPr>
        </p:nvSpPr>
        <p:spPr/>
        <p:txBody>
          <a:bodyPr>
            <a:normAutofit fontScale="47500" lnSpcReduction="20000"/>
          </a:bodyPr>
          <a:lstStyle/>
          <a:p>
            <a:pPr>
              <a:lnSpc>
                <a:spcPct val="120000"/>
              </a:lnSpc>
            </a:pPr>
            <a:r>
              <a:rPr lang="en-GB" altLang="en-US" sz="4200" dirty="0"/>
              <a:t>IP5 pilot project aimed at testing the feasibility of collaborative work between examiners of different offices in the international phase</a:t>
            </a:r>
            <a:r>
              <a:rPr lang="en-US" altLang="en-US" sz="4200" dirty="0"/>
              <a:t> of the PCT</a:t>
            </a:r>
          </a:p>
          <a:p>
            <a:pPr>
              <a:lnSpc>
                <a:spcPct val="120000"/>
              </a:lnSpc>
            </a:pPr>
            <a:r>
              <a:rPr lang="en-GB" altLang="en-US" sz="4200" dirty="0"/>
              <a:t>Third stage of pilot between EPO, KIPO, SIPO, JPO and USPTO (IP5)</a:t>
            </a:r>
          </a:p>
          <a:p>
            <a:pPr>
              <a:lnSpc>
                <a:spcPct val="120000"/>
              </a:lnSpc>
            </a:pPr>
            <a:r>
              <a:rPr lang="en-GB" altLang="en-US" sz="4200" dirty="0"/>
              <a:t>First 2 stages included KR, EP and US</a:t>
            </a:r>
          </a:p>
          <a:p>
            <a:pPr>
              <a:lnSpc>
                <a:spcPct val="120000"/>
              </a:lnSpc>
            </a:pPr>
            <a:r>
              <a:rPr lang="en-GB" altLang="en-US" sz="4200" dirty="0"/>
              <a:t>Communications between examiners will take place via a collaboration tool (ePCT) being arranged by WIPO </a:t>
            </a:r>
          </a:p>
          <a:p>
            <a:pPr>
              <a:lnSpc>
                <a:spcPct val="120000"/>
              </a:lnSpc>
            </a:pPr>
            <a:r>
              <a:rPr lang="en-GB" altLang="en-US" sz="4200" dirty="0"/>
              <a:t>Commencement date – July 1, 2018</a:t>
            </a:r>
          </a:p>
          <a:p>
            <a:endParaRPr lang="en-US" dirty="0"/>
          </a:p>
        </p:txBody>
      </p:sp>
      <p:sp>
        <p:nvSpPr>
          <p:cNvPr id="4" name="Date Placeholder 3"/>
          <p:cNvSpPr>
            <a:spLocks noGrp="1"/>
          </p:cNvSpPr>
          <p:nvPr>
            <p:ph type="dt" sz="half" idx="10"/>
          </p:nvPr>
        </p:nvSpPr>
        <p:spPr/>
        <p:txBody>
          <a:bodyPr/>
          <a:lstStyle/>
          <a:p>
            <a:pPr>
              <a:defRPr/>
            </a:pPr>
            <a:r>
              <a:rPr lang="en-US" smtClean="0"/>
              <a:t>October 2018</a:t>
            </a:r>
            <a:endParaRPr lang="en-US" dirty="0"/>
          </a:p>
        </p:txBody>
      </p:sp>
      <p:sp>
        <p:nvSpPr>
          <p:cNvPr id="5" name="Footer Placeholder 4"/>
          <p:cNvSpPr>
            <a:spLocks noGrp="1"/>
          </p:cNvSpPr>
          <p:nvPr>
            <p:ph type="ftr" sz="quarter" idx="11"/>
          </p:nvPr>
        </p:nvSpPr>
        <p:spPr/>
        <p:txBody>
          <a:bodyPr/>
          <a:lstStyle/>
          <a:p>
            <a:pPr>
              <a:defRPr/>
            </a:pPr>
            <a:r>
              <a:rPr lang="en-US" smtClean="0"/>
              <a:t>2018 AIPLA Annual Meeting</a:t>
            </a:r>
            <a:endParaRPr lang="en-US"/>
          </a:p>
        </p:txBody>
      </p:sp>
      <p:sp>
        <p:nvSpPr>
          <p:cNvPr id="6" name="Slide Number Placeholder 5"/>
          <p:cNvSpPr>
            <a:spLocks noGrp="1"/>
          </p:cNvSpPr>
          <p:nvPr>
            <p:ph type="sldNum" sz="quarter" idx="12"/>
          </p:nvPr>
        </p:nvSpPr>
        <p:spPr/>
        <p:txBody>
          <a:bodyPr/>
          <a:lstStyle/>
          <a:p>
            <a:pPr>
              <a:defRPr/>
            </a:pPr>
            <a:fld id="{34C0FE81-F8ED-4770-BA52-478E5A122BBF}" type="slidenum">
              <a:rPr lang="en-US" smtClean="0"/>
              <a:pPr>
                <a:defRPr/>
              </a:pPr>
              <a:t>14</a:t>
            </a:fld>
            <a:endParaRPr lang="en-US" dirty="0"/>
          </a:p>
        </p:txBody>
      </p:sp>
    </p:spTree>
    <p:extLst>
      <p:ext uri="{BB962C8B-B14F-4D97-AF65-F5344CB8AC3E}">
        <p14:creationId xmlns:p14="http://schemas.microsoft.com/office/powerpoint/2010/main" xmlns="" val="30403007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IP5 PCT </a:t>
            </a:r>
            <a:r>
              <a:rPr lang="en-US" dirty="0"/>
              <a:t>CS&amp;E Pilot</a:t>
            </a:r>
          </a:p>
        </p:txBody>
      </p:sp>
      <p:sp>
        <p:nvSpPr>
          <p:cNvPr id="3" name="Content Placeholder 2"/>
          <p:cNvSpPr>
            <a:spLocks noGrp="1"/>
          </p:cNvSpPr>
          <p:nvPr>
            <p:ph idx="1"/>
          </p:nvPr>
        </p:nvSpPr>
        <p:spPr>
          <a:xfrm>
            <a:off x="411804" y="1179767"/>
            <a:ext cx="8229600" cy="3281963"/>
          </a:xfrm>
        </p:spPr>
        <p:txBody>
          <a:bodyPr>
            <a:noAutofit/>
          </a:bodyPr>
          <a:lstStyle/>
          <a:p>
            <a:pPr>
              <a:lnSpc>
                <a:spcPct val="120000"/>
              </a:lnSpc>
            </a:pPr>
            <a:r>
              <a:rPr lang="en-US" altLang="en-US" sz="2000" dirty="0"/>
              <a:t>PCT Collaboration Pilot Procedure, in general:</a:t>
            </a:r>
          </a:p>
          <a:p>
            <a:pPr lvl="1">
              <a:lnSpc>
                <a:spcPct val="120000"/>
              </a:lnSpc>
            </a:pPr>
            <a:r>
              <a:rPr lang="en-GB" altLang="en-US" sz="1800" dirty="0"/>
              <a:t>A first office (selected ISA) will prepare a provisional ISR, WOISA and search strategy</a:t>
            </a:r>
          </a:p>
          <a:p>
            <a:pPr lvl="1">
              <a:lnSpc>
                <a:spcPct val="120000"/>
              </a:lnSpc>
            </a:pPr>
            <a:r>
              <a:rPr lang="en-GB" altLang="en-US" sz="1800" dirty="0"/>
              <a:t>Provisional reports will be presented to peer examiners in other 4 offices</a:t>
            </a:r>
            <a:endParaRPr lang="en-US" altLang="en-US" sz="1800" dirty="0"/>
          </a:p>
          <a:p>
            <a:pPr lvl="1">
              <a:lnSpc>
                <a:spcPct val="120000"/>
              </a:lnSpc>
            </a:pPr>
            <a:r>
              <a:rPr lang="en-GB" altLang="en-US" sz="1800" dirty="0"/>
              <a:t>Peer offices will comment on or complement this provisional work </a:t>
            </a:r>
          </a:p>
          <a:p>
            <a:pPr lvl="2">
              <a:lnSpc>
                <a:spcPct val="120000"/>
              </a:lnSpc>
            </a:pPr>
            <a:r>
              <a:rPr lang="en-GB" altLang="en-US" sz="1600" dirty="0"/>
              <a:t>The complement may be a focused search on particular aspects or a full search</a:t>
            </a:r>
          </a:p>
          <a:p>
            <a:pPr lvl="2">
              <a:lnSpc>
                <a:spcPct val="120000"/>
              </a:lnSpc>
            </a:pPr>
            <a:r>
              <a:rPr lang="en-GB" altLang="en-US" sz="1600" dirty="0"/>
              <a:t>KR developed peer review form</a:t>
            </a:r>
            <a:endParaRPr lang="en-US" altLang="en-US" sz="1600" dirty="0"/>
          </a:p>
          <a:p>
            <a:pPr lvl="1">
              <a:lnSpc>
                <a:spcPct val="120000"/>
              </a:lnSpc>
            </a:pPr>
            <a:r>
              <a:rPr lang="en-GB" altLang="en-US" sz="1800" dirty="0"/>
              <a:t>First office will issue a final ISR and WO-ISA after considering the peer examiners’ contributions</a:t>
            </a:r>
          </a:p>
          <a:p>
            <a:endParaRPr lang="en-US" sz="1800" dirty="0"/>
          </a:p>
        </p:txBody>
      </p:sp>
      <p:sp>
        <p:nvSpPr>
          <p:cNvPr id="4" name="Date Placeholder 3"/>
          <p:cNvSpPr>
            <a:spLocks noGrp="1"/>
          </p:cNvSpPr>
          <p:nvPr>
            <p:ph type="dt" sz="half" idx="10"/>
          </p:nvPr>
        </p:nvSpPr>
        <p:spPr/>
        <p:txBody>
          <a:bodyPr/>
          <a:lstStyle/>
          <a:p>
            <a:pPr>
              <a:defRPr/>
            </a:pPr>
            <a:r>
              <a:rPr lang="en-US" smtClean="0"/>
              <a:t>October 2018</a:t>
            </a:r>
            <a:endParaRPr lang="en-US" dirty="0"/>
          </a:p>
        </p:txBody>
      </p:sp>
      <p:sp>
        <p:nvSpPr>
          <p:cNvPr id="5" name="Footer Placeholder 4"/>
          <p:cNvSpPr>
            <a:spLocks noGrp="1"/>
          </p:cNvSpPr>
          <p:nvPr>
            <p:ph type="ftr" sz="quarter" idx="11"/>
          </p:nvPr>
        </p:nvSpPr>
        <p:spPr/>
        <p:txBody>
          <a:bodyPr/>
          <a:lstStyle/>
          <a:p>
            <a:pPr>
              <a:defRPr/>
            </a:pPr>
            <a:r>
              <a:rPr lang="en-US" smtClean="0"/>
              <a:t>2018 AIPLA Annual Meeting</a:t>
            </a:r>
            <a:endParaRPr lang="en-US"/>
          </a:p>
        </p:txBody>
      </p:sp>
      <p:sp>
        <p:nvSpPr>
          <p:cNvPr id="6" name="Slide Number Placeholder 5"/>
          <p:cNvSpPr>
            <a:spLocks noGrp="1"/>
          </p:cNvSpPr>
          <p:nvPr>
            <p:ph type="sldNum" sz="quarter" idx="12"/>
          </p:nvPr>
        </p:nvSpPr>
        <p:spPr/>
        <p:txBody>
          <a:bodyPr/>
          <a:lstStyle/>
          <a:p>
            <a:pPr>
              <a:defRPr/>
            </a:pPr>
            <a:fld id="{34C0FE81-F8ED-4770-BA52-478E5A122BBF}" type="slidenum">
              <a:rPr lang="en-US" smtClean="0"/>
              <a:pPr>
                <a:defRPr/>
              </a:pPr>
              <a:t>15</a:t>
            </a:fld>
            <a:endParaRPr lang="en-US" dirty="0"/>
          </a:p>
        </p:txBody>
      </p:sp>
    </p:spTree>
    <p:extLst>
      <p:ext uri="{BB962C8B-B14F-4D97-AF65-F5344CB8AC3E}">
        <p14:creationId xmlns:p14="http://schemas.microsoft.com/office/powerpoint/2010/main" xmlns="" val="30089771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IP5 PCT </a:t>
            </a:r>
            <a:r>
              <a:rPr lang="en-US" dirty="0"/>
              <a:t>CS&amp;E Pilot</a:t>
            </a:r>
          </a:p>
        </p:txBody>
      </p:sp>
      <p:sp>
        <p:nvSpPr>
          <p:cNvPr id="3" name="Content Placeholder 2"/>
          <p:cNvSpPr>
            <a:spLocks noGrp="1"/>
          </p:cNvSpPr>
          <p:nvPr>
            <p:ph idx="1"/>
          </p:nvPr>
        </p:nvSpPr>
        <p:spPr>
          <a:xfrm>
            <a:off x="457200" y="1188180"/>
            <a:ext cx="8229600" cy="3347989"/>
          </a:xfrm>
        </p:spPr>
        <p:txBody>
          <a:bodyPr>
            <a:normAutofit/>
          </a:bodyPr>
          <a:lstStyle/>
          <a:p>
            <a:r>
              <a:rPr lang="en-US" altLang="en-US" sz="2400" dirty="0"/>
              <a:t>Applicant Driven </a:t>
            </a:r>
          </a:p>
          <a:p>
            <a:pPr lvl="1"/>
            <a:r>
              <a:rPr lang="en-US" altLang="en-US" dirty="0"/>
              <a:t>Must request participation when filing PCT</a:t>
            </a:r>
          </a:p>
          <a:p>
            <a:pPr lvl="1"/>
            <a:r>
              <a:rPr lang="en-US" altLang="en-US" dirty="0"/>
              <a:t>Number of applications per applicant will be limited</a:t>
            </a:r>
          </a:p>
          <a:p>
            <a:r>
              <a:rPr lang="en-US" altLang="en-US" sz="2400" dirty="0"/>
              <a:t>Number of applications</a:t>
            </a:r>
          </a:p>
          <a:p>
            <a:pPr lvl="1"/>
            <a:r>
              <a:rPr lang="en-US" altLang="en-US" dirty="0"/>
              <a:t>100 as main ISA</a:t>
            </a:r>
          </a:p>
          <a:p>
            <a:pPr lvl="1"/>
            <a:r>
              <a:rPr lang="en-US" altLang="en-US" dirty="0"/>
              <a:t>400 as peer</a:t>
            </a:r>
          </a:p>
          <a:p>
            <a:endParaRPr lang="en-US" dirty="0"/>
          </a:p>
        </p:txBody>
      </p:sp>
      <p:sp>
        <p:nvSpPr>
          <p:cNvPr id="4" name="Date Placeholder 3"/>
          <p:cNvSpPr>
            <a:spLocks noGrp="1"/>
          </p:cNvSpPr>
          <p:nvPr>
            <p:ph type="dt" sz="half" idx="10"/>
          </p:nvPr>
        </p:nvSpPr>
        <p:spPr/>
        <p:txBody>
          <a:bodyPr/>
          <a:lstStyle/>
          <a:p>
            <a:pPr>
              <a:defRPr/>
            </a:pPr>
            <a:r>
              <a:rPr lang="en-US" smtClean="0"/>
              <a:t>October 2018</a:t>
            </a:r>
            <a:endParaRPr lang="en-US" dirty="0"/>
          </a:p>
        </p:txBody>
      </p:sp>
      <p:sp>
        <p:nvSpPr>
          <p:cNvPr id="5" name="Footer Placeholder 4"/>
          <p:cNvSpPr>
            <a:spLocks noGrp="1"/>
          </p:cNvSpPr>
          <p:nvPr>
            <p:ph type="ftr" sz="quarter" idx="11"/>
          </p:nvPr>
        </p:nvSpPr>
        <p:spPr/>
        <p:txBody>
          <a:bodyPr/>
          <a:lstStyle/>
          <a:p>
            <a:pPr>
              <a:defRPr/>
            </a:pPr>
            <a:r>
              <a:rPr lang="en-US" smtClean="0"/>
              <a:t>2018 AIPLA Annual Meeting</a:t>
            </a:r>
            <a:endParaRPr lang="en-US"/>
          </a:p>
        </p:txBody>
      </p:sp>
      <p:sp>
        <p:nvSpPr>
          <p:cNvPr id="6" name="Slide Number Placeholder 5"/>
          <p:cNvSpPr>
            <a:spLocks noGrp="1"/>
          </p:cNvSpPr>
          <p:nvPr>
            <p:ph type="sldNum" sz="quarter" idx="12"/>
          </p:nvPr>
        </p:nvSpPr>
        <p:spPr/>
        <p:txBody>
          <a:bodyPr/>
          <a:lstStyle/>
          <a:p>
            <a:pPr>
              <a:defRPr/>
            </a:pPr>
            <a:fld id="{34C0FE81-F8ED-4770-BA52-478E5A122BBF}" type="slidenum">
              <a:rPr lang="en-US" smtClean="0"/>
              <a:pPr>
                <a:defRPr/>
              </a:pPr>
              <a:t>16</a:t>
            </a:fld>
            <a:endParaRPr lang="en-US" dirty="0"/>
          </a:p>
        </p:txBody>
      </p:sp>
    </p:spTree>
    <p:extLst>
      <p:ext uri="{BB962C8B-B14F-4D97-AF65-F5344CB8AC3E}">
        <p14:creationId xmlns:p14="http://schemas.microsoft.com/office/powerpoint/2010/main" xmlns="" val="1658721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IP5 PCT CS&amp;E Process Model</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1166820" y="1275271"/>
            <a:ext cx="6180806" cy="3494523"/>
          </a:xfrm>
          <a:prstGeom prst="rect">
            <a:avLst/>
          </a:prstGeom>
        </p:spPr>
      </p:pic>
      <p:sp>
        <p:nvSpPr>
          <p:cNvPr id="3" name="Date Placeholder 2"/>
          <p:cNvSpPr>
            <a:spLocks noGrp="1"/>
          </p:cNvSpPr>
          <p:nvPr>
            <p:ph type="dt" sz="half" idx="10"/>
          </p:nvPr>
        </p:nvSpPr>
        <p:spPr/>
        <p:txBody>
          <a:bodyPr/>
          <a:lstStyle/>
          <a:p>
            <a:pPr>
              <a:defRPr/>
            </a:pPr>
            <a:r>
              <a:rPr lang="en-US" smtClean="0"/>
              <a:t>October 2018</a:t>
            </a:r>
            <a:endParaRPr lang="en-US" dirty="0"/>
          </a:p>
        </p:txBody>
      </p:sp>
      <p:sp>
        <p:nvSpPr>
          <p:cNvPr id="5" name="Footer Placeholder 4"/>
          <p:cNvSpPr>
            <a:spLocks noGrp="1"/>
          </p:cNvSpPr>
          <p:nvPr>
            <p:ph type="ftr" sz="quarter" idx="11"/>
          </p:nvPr>
        </p:nvSpPr>
        <p:spPr/>
        <p:txBody>
          <a:bodyPr/>
          <a:lstStyle/>
          <a:p>
            <a:pPr>
              <a:defRPr/>
            </a:pPr>
            <a:r>
              <a:rPr lang="en-US" smtClean="0"/>
              <a:t>2018 AIPLA Annual Meeting</a:t>
            </a:r>
            <a:endParaRPr lang="en-US"/>
          </a:p>
        </p:txBody>
      </p:sp>
      <p:sp>
        <p:nvSpPr>
          <p:cNvPr id="6" name="Slide Number Placeholder 5"/>
          <p:cNvSpPr>
            <a:spLocks noGrp="1"/>
          </p:cNvSpPr>
          <p:nvPr>
            <p:ph type="sldNum" sz="quarter" idx="12"/>
          </p:nvPr>
        </p:nvSpPr>
        <p:spPr/>
        <p:txBody>
          <a:bodyPr/>
          <a:lstStyle/>
          <a:p>
            <a:pPr>
              <a:defRPr/>
            </a:pPr>
            <a:fld id="{34C0FE81-F8ED-4770-BA52-478E5A122BBF}" type="slidenum">
              <a:rPr lang="en-US" smtClean="0"/>
              <a:pPr>
                <a:defRPr/>
              </a:pPr>
              <a:t>17</a:t>
            </a:fld>
            <a:endParaRPr lang="en-US" dirty="0"/>
          </a:p>
        </p:txBody>
      </p:sp>
    </p:spTree>
    <p:extLst>
      <p:ext uri="{BB962C8B-B14F-4D97-AF65-F5344CB8AC3E}">
        <p14:creationId xmlns:p14="http://schemas.microsoft.com/office/powerpoint/2010/main" xmlns="" val="17257149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IP5 PCT CS&amp;E Pilot</a:t>
            </a:r>
            <a:endParaRPr lang="en-US" dirty="0"/>
          </a:p>
        </p:txBody>
      </p:sp>
      <p:sp>
        <p:nvSpPr>
          <p:cNvPr id="3" name="Content Placeholder 2"/>
          <p:cNvSpPr>
            <a:spLocks noGrp="1"/>
          </p:cNvSpPr>
          <p:nvPr>
            <p:ph idx="1"/>
          </p:nvPr>
        </p:nvSpPr>
        <p:spPr>
          <a:xfrm>
            <a:off x="457200" y="1214121"/>
            <a:ext cx="8229600" cy="3513522"/>
          </a:xfrm>
        </p:spPr>
        <p:txBody>
          <a:bodyPr>
            <a:noAutofit/>
          </a:bodyPr>
          <a:lstStyle/>
          <a:p>
            <a:r>
              <a:rPr lang="en-US" altLang="en-US" sz="2000" dirty="0"/>
              <a:t>Final work product will be identified as a collaborative effort</a:t>
            </a:r>
          </a:p>
          <a:p>
            <a:r>
              <a:rPr lang="en-US" altLang="en-US" sz="2000" dirty="0"/>
              <a:t>Applications will be in English</a:t>
            </a:r>
          </a:p>
          <a:p>
            <a:r>
              <a:rPr lang="en-US" altLang="en-US" sz="2000" dirty="0"/>
              <a:t>Other languages may be added after first 6 months</a:t>
            </a:r>
          </a:p>
          <a:p>
            <a:r>
              <a:rPr lang="en-US" altLang="en-US" sz="2000" dirty="0"/>
              <a:t>Examination in US – Hybrid</a:t>
            </a:r>
          </a:p>
          <a:p>
            <a:pPr lvl="1"/>
            <a:r>
              <a:rPr lang="en-US" altLang="en-US" sz="2000" dirty="0"/>
              <a:t>Contractors will do main search</a:t>
            </a:r>
          </a:p>
          <a:p>
            <a:pPr lvl="1"/>
            <a:r>
              <a:rPr lang="en-US" altLang="en-US" sz="2000" dirty="0"/>
              <a:t>OPQA </a:t>
            </a:r>
          </a:p>
          <a:p>
            <a:pPr lvl="2"/>
            <a:r>
              <a:rPr lang="en-US" altLang="en-US" sz="1600" dirty="0"/>
              <a:t>Will function as peer examiners</a:t>
            </a:r>
          </a:p>
          <a:p>
            <a:pPr lvl="2"/>
            <a:r>
              <a:rPr lang="en-US" altLang="en-US" sz="1600" dirty="0"/>
              <a:t>Will review input from other offices.</a:t>
            </a:r>
          </a:p>
          <a:p>
            <a:endParaRPr lang="en-US" altLang="en-US" sz="2000" dirty="0"/>
          </a:p>
          <a:p>
            <a:endParaRPr lang="en-US" sz="2000" dirty="0"/>
          </a:p>
        </p:txBody>
      </p:sp>
      <p:sp>
        <p:nvSpPr>
          <p:cNvPr id="4" name="Date Placeholder 3"/>
          <p:cNvSpPr>
            <a:spLocks noGrp="1"/>
          </p:cNvSpPr>
          <p:nvPr>
            <p:ph type="dt" sz="half" idx="10"/>
          </p:nvPr>
        </p:nvSpPr>
        <p:spPr/>
        <p:txBody>
          <a:bodyPr/>
          <a:lstStyle/>
          <a:p>
            <a:pPr>
              <a:defRPr/>
            </a:pPr>
            <a:r>
              <a:rPr lang="en-US" smtClean="0"/>
              <a:t>October 2018</a:t>
            </a:r>
            <a:endParaRPr lang="en-US" dirty="0"/>
          </a:p>
        </p:txBody>
      </p:sp>
      <p:sp>
        <p:nvSpPr>
          <p:cNvPr id="5" name="Footer Placeholder 4"/>
          <p:cNvSpPr>
            <a:spLocks noGrp="1"/>
          </p:cNvSpPr>
          <p:nvPr>
            <p:ph type="ftr" sz="quarter" idx="11"/>
          </p:nvPr>
        </p:nvSpPr>
        <p:spPr/>
        <p:txBody>
          <a:bodyPr/>
          <a:lstStyle/>
          <a:p>
            <a:pPr>
              <a:defRPr/>
            </a:pPr>
            <a:r>
              <a:rPr lang="en-US" smtClean="0"/>
              <a:t>2018 AIPLA Annual Meeting</a:t>
            </a:r>
            <a:endParaRPr lang="en-US"/>
          </a:p>
        </p:txBody>
      </p:sp>
      <p:sp>
        <p:nvSpPr>
          <p:cNvPr id="6" name="Slide Number Placeholder 5"/>
          <p:cNvSpPr>
            <a:spLocks noGrp="1"/>
          </p:cNvSpPr>
          <p:nvPr>
            <p:ph type="sldNum" sz="quarter" idx="12"/>
          </p:nvPr>
        </p:nvSpPr>
        <p:spPr/>
        <p:txBody>
          <a:bodyPr/>
          <a:lstStyle/>
          <a:p>
            <a:pPr>
              <a:defRPr/>
            </a:pPr>
            <a:fld id="{34C0FE81-F8ED-4770-BA52-478E5A122BBF}" type="slidenum">
              <a:rPr lang="en-US" smtClean="0"/>
              <a:pPr>
                <a:defRPr/>
              </a:pPr>
              <a:t>18</a:t>
            </a:fld>
            <a:endParaRPr lang="en-US" dirty="0"/>
          </a:p>
        </p:txBody>
      </p:sp>
    </p:spTree>
    <p:extLst>
      <p:ext uri="{BB962C8B-B14F-4D97-AF65-F5344CB8AC3E}">
        <p14:creationId xmlns:p14="http://schemas.microsoft.com/office/powerpoint/2010/main" xmlns="" val="32533799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t>IP5 PCT </a:t>
            </a:r>
            <a:r>
              <a:rPr lang="en-US" sz="3600" dirty="0"/>
              <a:t>CS&amp;E Pilot – Stats (As of </a:t>
            </a:r>
            <a:r>
              <a:rPr lang="en-US" sz="3600" dirty="0" smtClean="0"/>
              <a:t>17 October 2018)</a:t>
            </a:r>
            <a:endParaRPr lang="en-US" sz="3600" dirty="0"/>
          </a:p>
        </p:txBody>
      </p:sp>
      <p:sp>
        <p:nvSpPr>
          <p:cNvPr id="3" name="Content Placeholder 2"/>
          <p:cNvSpPr>
            <a:spLocks noGrp="1"/>
          </p:cNvSpPr>
          <p:nvPr>
            <p:ph idx="1"/>
          </p:nvPr>
        </p:nvSpPr>
        <p:spPr>
          <a:xfrm>
            <a:off x="502596" y="1551345"/>
            <a:ext cx="8229600" cy="3347989"/>
          </a:xfrm>
        </p:spPr>
        <p:txBody>
          <a:bodyPr>
            <a:normAutofit fontScale="62500" lnSpcReduction="20000"/>
          </a:bodyPr>
          <a:lstStyle/>
          <a:p>
            <a:r>
              <a:rPr lang="en-US" dirty="0" smtClean="0"/>
              <a:t>61 applications filed with RO/US accepted into pilot. </a:t>
            </a:r>
            <a:endParaRPr lang="en-US" dirty="0"/>
          </a:p>
          <a:p>
            <a:pPr lvl="1"/>
            <a:r>
              <a:rPr lang="en-US" sz="2600" dirty="0" smtClean="0"/>
              <a:t>31 </a:t>
            </a:r>
            <a:r>
              <a:rPr lang="en-US" sz="2600" dirty="0"/>
              <a:t>for ISA/US</a:t>
            </a:r>
          </a:p>
          <a:p>
            <a:pPr lvl="1"/>
            <a:r>
              <a:rPr lang="en-US" sz="2600" dirty="0" smtClean="0"/>
              <a:t>20 </a:t>
            </a:r>
            <a:r>
              <a:rPr lang="en-US" sz="2600" dirty="0"/>
              <a:t>ISA/EP </a:t>
            </a:r>
          </a:p>
          <a:p>
            <a:pPr lvl="1"/>
            <a:r>
              <a:rPr lang="en-US" sz="2600" dirty="0"/>
              <a:t>1 ISA/JP</a:t>
            </a:r>
          </a:p>
          <a:p>
            <a:pPr lvl="1"/>
            <a:r>
              <a:rPr lang="en-US" sz="2600" dirty="0" smtClean="0"/>
              <a:t>9 </a:t>
            </a:r>
            <a:r>
              <a:rPr lang="en-US" sz="2600" dirty="0"/>
              <a:t>ISA/KR </a:t>
            </a:r>
            <a:r>
              <a:rPr lang="en-US" sz="2600" dirty="0" smtClean="0"/>
              <a:t> </a:t>
            </a:r>
            <a:endParaRPr lang="en-US" sz="2600" dirty="0"/>
          </a:p>
          <a:p>
            <a:r>
              <a:rPr lang="en-US" dirty="0" smtClean="0"/>
              <a:t>EPO has filled its quota of English applications.</a:t>
            </a:r>
          </a:p>
          <a:p>
            <a:r>
              <a:rPr lang="en-US" dirty="0" smtClean="0"/>
              <a:t>Total applications accepted by ISAs</a:t>
            </a:r>
          </a:p>
          <a:p>
            <a:pPr lvl="1"/>
            <a:r>
              <a:rPr lang="en-US" sz="2600" dirty="0" smtClean="0"/>
              <a:t>JP – 3</a:t>
            </a:r>
          </a:p>
          <a:p>
            <a:pPr lvl="1"/>
            <a:r>
              <a:rPr lang="en-US" sz="2600" dirty="0" smtClean="0"/>
              <a:t>CN – 28</a:t>
            </a:r>
          </a:p>
          <a:p>
            <a:pPr lvl="1"/>
            <a:r>
              <a:rPr lang="en-US" sz="2600" dirty="0" smtClean="0"/>
              <a:t>KR - 18</a:t>
            </a:r>
            <a:r>
              <a:rPr lang="en-US" sz="2600" dirty="0"/>
              <a:t> </a:t>
            </a:r>
            <a:endParaRPr lang="en-US" sz="2600" dirty="0" smtClean="0"/>
          </a:p>
          <a:p>
            <a:pPr lvl="1"/>
            <a:r>
              <a:rPr lang="en-US" sz="2600" dirty="0"/>
              <a:t>US - 32</a:t>
            </a:r>
          </a:p>
          <a:p>
            <a:endParaRPr lang="en-US" dirty="0"/>
          </a:p>
        </p:txBody>
      </p:sp>
      <p:sp>
        <p:nvSpPr>
          <p:cNvPr id="4" name="Date Placeholder 3"/>
          <p:cNvSpPr>
            <a:spLocks noGrp="1"/>
          </p:cNvSpPr>
          <p:nvPr>
            <p:ph type="dt" sz="half" idx="10"/>
          </p:nvPr>
        </p:nvSpPr>
        <p:spPr/>
        <p:txBody>
          <a:bodyPr/>
          <a:lstStyle/>
          <a:p>
            <a:pPr>
              <a:defRPr/>
            </a:pPr>
            <a:r>
              <a:rPr lang="en-US" smtClean="0"/>
              <a:t>October 2018</a:t>
            </a:r>
            <a:endParaRPr lang="en-US" dirty="0"/>
          </a:p>
        </p:txBody>
      </p:sp>
      <p:sp>
        <p:nvSpPr>
          <p:cNvPr id="5" name="Footer Placeholder 4"/>
          <p:cNvSpPr>
            <a:spLocks noGrp="1"/>
          </p:cNvSpPr>
          <p:nvPr>
            <p:ph type="ftr" sz="quarter" idx="11"/>
          </p:nvPr>
        </p:nvSpPr>
        <p:spPr/>
        <p:txBody>
          <a:bodyPr/>
          <a:lstStyle/>
          <a:p>
            <a:pPr>
              <a:defRPr/>
            </a:pPr>
            <a:r>
              <a:rPr lang="en-US" smtClean="0"/>
              <a:t>2018 AIPLA Annual Meeting</a:t>
            </a:r>
            <a:endParaRPr lang="en-US"/>
          </a:p>
        </p:txBody>
      </p:sp>
      <p:sp>
        <p:nvSpPr>
          <p:cNvPr id="6" name="Slide Number Placeholder 5"/>
          <p:cNvSpPr>
            <a:spLocks noGrp="1"/>
          </p:cNvSpPr>
          <p:nvPr>
            <p:ph type="sldNum" sz="quarter" idx="12"/>
          </p:nvPr>
        </p:nvSpPr>
        <p:spPr/>
        <p:txBody>
          <a:bodyPr/>
          <a:lstStyle/>
          <a:p>
            <a:pPr>
              <a:defRPr/>
            </a:pPr>
            <a:fld id="{34C0FE81-F8ED-4770-BA52-478E5A122BBF}" type="slidenum">
              <a:rPr lang="en-US" smtClean="0"/>
              <a:pPr>
                <a:defRPr/>
              </a:pPr>
              <a:t>19</a:t>
            </a:fld>
            <a:endParaRPr lang="en-US" dirty="0"/>
          </a:p>
        </p:txBody>
      </p:sp>
    </p:spTree>
    <p:extLst>
      <p:ext uri="{BB962C8B-B14F-4D97-AF65-F5344CB8AC3E}">
        <p14:creationId xmlns:p14="http://schemas.microsoft.com/office/powerpoint/2010/main" xmlns="" val="1819178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ctrTitle"/>
          </p:nvPr>
        </p:nvSpPr>
        <p:spPr>
          <a:xfrm>
            <a:off x="685800" y="1277938"/>
            <a:ext cx="7772400" cy="1223962"/>
          </a:xfrm>
        </p:spPr>
        <p:txBody>
          <a:bodyPr/>
          <a:lstStyle/>
          <a:p>
            <a:pPr eaLnBrk="1" hangingPunct="1"/>
            <a:r>
              <a:rPr lang="en-US" altLang="en-US" sz="3600" dirty="0" smtClean="0">
                <a:latin typeface="Segoe UI" panose="020B0502040204020203" pitchFamily="34" charset="0"/>
              </a:rPr>
              <a:t>PCT and International Cooperation Updates from the USPTO</a:t>
            </a:r>
          </a:p>
        </p:txBody>
      </p:sp>
      <p:sp>
        <p:nvSpPr>
          <p:cNvPr id="3" name="Subtitle 2"/>
          <p:cNvSpPr>
            <a:spLocks noGrp="1"/>
          </p:cNvSpPr>
          <p:nvPr>
            <p:ph type="subTitle" idx="1"/>
          </p:nvPr>
        </p:nvSpPr>
        <p:spPr>
          <a:xfrm>
            <a:off x="131763" y="3013075"/>
            <a:ext cx="7086600" cy="1460500"/>
          </a:xfrm>
        </p:spPr>
        <p:txBody>
          <a:bodyPr rtlCol="0">
            <a:noAutofit/>
          </a:bodyPr>
          <a:lstStyle/>
          <a:p>
            <a:pPr eaLnBrk="1" fontAlgn="auto" hangingPunct="1">
              <a:spcAft>
                <a:spcPts val="0"/>
              </a:spcAft>
              <a:buFont typeface="Arial"/>
              <a:buNone/>
              <a:defRPr/>
            </a:pPr>
            <a:endParaRPr lang="en-US" sz="2000" dirty="0" smtClean="0"/>
          </a:p>
          <a:p>
            <a:pPr eaLnBrk="1" fontAlgn="auto" hangingPunct="1">
              <a:spcAft>
                <a:spcPts val="0"/>
              </a:spcAft>
              <a:buFont typeface="Arial"/>
              <a:buNone/>
              <a:defRPr/>
            </a:pPr>
            <a:r>
              <a:rPr lang="en-US" sz="2000" dirty="0" smtClean="0"/>
              <a:t>Michael Neas</a:t>
            </a:r>
          </a:p>
          <a:p>
            <a:pPr eaLnBrk="1" fontAlgn="auto" hangingPunct="1">
              <a:spcAft>
                <a:spcPts val="0"/>
              </a:spcAft>
              <a:buFont typeface="Arial"/>
              <a:buNone/>
              <a:defRPr/>
            </a:pPr>
            <a:r>
              <a:rPr lang="en-US" sz="2000" dirty="0" smtClean="0"/>
              <a:t>Deputy Director</a:t>
            </a:r>
          </a:p>
          <a:p>
            <a:pPr eaLnBrk="1" fontAlgn="auto" hangingPunct="1">
              <a:spcAft>
                <a:spcPts val="0"/>
              </a:spcAft>
              <a:buFont typeface="Arial"/>
              <a:buNone/>
              <a:defRPr/>
            </a:pPr>
            <a:r>
              <a:rPr lang="en-US" sz="2000" dirty="0" smtClean="0"/>
              <a:t>International Patent Legal Administration</a:t>
            </a:r>
            <a:endParaRPr lang="en-US" sz="20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Priority Document Exchange (PDX)</a:t>
            </a:r>
            <a:br>
              <a:rPr lang="en-US" sz="3600" dirty="0" smtClean="0"/>
            </a:br>
            <a:endParaRPr lang="en-US" sz="3600" dirty="0"/>
          </a:p>
        </p:txBody>
      </p:sp>
      <p:sp>
        <p:nvSpPr>
          <p:cNvPr id="3" name="Content Placeholder 2"/>
          <p:cNvSpPr>
            <a:spLocks noGrp="1"/>
          </p:cNvSpPr>
          <p:nvPr>
            <p:ph idx="1"/>
          </p:nvPr>
        </p:nvSpPr>
        <p:spPr>
          <a:xfrm>
            <a:off x="457200" y="1282924"/>
            <a:ext cx="8229600" cy="3347989"/>
          </a:xfrm>
        </p:spPr>
        <p:txBody>
          <a:bodyPr/>
          <a:lstStyle/>
          <a:p>
            <a:r>
              <a:rPr lang="en-US" dirty="0" smtClean="0"/>
              <a:t>Expanded scope of participation in WIPO’s Digital Access Service (DAS)</a:t>
            </a:r>
          </a:p>
          <a:p>
            <a:pPr lvl="1"/>
            <a:r>
              <a:rPr lang="en-US" dirty="0" smtClean="0"/>
              <a:t>Accessing and providing Office for industrial designs from 01 October 2018</a:t>
            </a:r>
          </a:p>
          <a:p>
            <a:pPr lvl="1"/>
            <a:r>
              <a:rPr lang="en-US" dirty="0" smtClean="0"/>
              <a:t>Migration from bilateral exchange to exchange via WIPO DAS</a:t>
            </a:r>
          </a:p>
          <a:p>
            <a:pPr lvl="2"/>
            <a:r>
              <a:rPr lang="en-US" dirty="0" smtClean="0"/>
              <a:t>USPTO – JPO, 01 Oct, 2017</a:t>
            </a:r>
          </a:p>
          <a:p>
            <a:pPr lvl="2"/>
            <a:r>
              <a:rPr lang="en-US" dirty="0" smtClean="0"/>
              <a:t>USPTO – CNIPA, 01 Sept, 2018</a:t>
            </a:r>
            <a:endParaRPr lang="en-US" dirty="0"/>
          </a:p>
        </p:txBody>
      </p:sp>
      <p:sp>
        <p:nvSpPr>
          <p:cNvPr id="4" name="Date Placeholder 3"/>
          <p:cNvSpPr>
            <a:spLocks noGrp="1"/>
          </p:cNvSpPr>
          <p:nvPr>
            <p:ph type="dt" sz="half" idx="10"/>
          </p:nvPr>
        </p:nvSpPr>
        <p:spPr/>
        <p:txBody>
          <a:bodyPr/>
          <a:lstStyle/>
          <a:p>
            <a:pPr>
              <a:defRPr/>
            </a:pPr>
            <a:r>
              <a:rPr lang="en-US" smtClean="0"/>
              <a:t>October 2018</a:t>
            </a:r>
            <a:endParaRPr lang="en-US" dirty="0"/>
          </a:p>
        </p:txBody>
      </p:sp>
      <p:sp>
        <p:nvSpPr>
          <p:cNvPr id="5" name="Footer Placeholder 4"/>
          <p:cNvSpPr>
            <a:spLocks noGrp="1"/>
          </p:cNvSpPr>
          <p:nvPr>
            <p:ph type="ftr" sz="quarter" idx="11"/>
          </p:nvPr>
        </p:nvSpPr>
        <p:spPr/>
        <p:txBody>
          <a:bodyPr/>
          <a:lstStyle/>
          <a:p>
            <a:pPr>
              <a:defRPr/>
            </a:pPr>
            <a:r>
              <a:rPr lang="en-US" smtClean="0"/>
              <a:t>2018 AIPLA Annual Meeting</a:t>
            </a:r>
            <a:endParaRPr lang="en-US"/>
          </a:p>
        </p:txBody>
      </p:sp>
      <p:sp>
        <p:nvSpPr>
          <p:cNvPr id="6" name="Slide Number Placeholder 5"/>
          <p:cNvSpPr>
            <a:spLocks noGrp="1"/>
          </p:cNvSpPr>
          <p:nvPr>
            <p:ph type="sldNum" sz="quarter" idx="12"/>
          </p:nvPr>
        </p:nvSpPr>
        <p:spPr/>
        <p:txBody>
          <a:bodyPr/>
          <a:lstStyle/>
          <a:p>
            <a:pPr>
              <a:defRPr/>
            </a:pPr>
            <a:fld id="{34C0FE81-F8ED-4770-BA52-478E5A122BBF}" type="slidenum">
              <a:rPr lang="en-US" smtClean="0"/>
              <a:pPr>
                <a:defRPr/>
              </a:pPr>
              <a:t>20</a:t>
            </a:fld>
            <a:endParaRPr lang="en-US" dirty="0"/>
          </a:p>
        </p:txBody>
      </p:sp>
    </p:spTree>
    <p:extLst>
      <p:ext uri="{BB962C8B-B14F-4D97-AF65-F5344CB8AC3E}">
        <p14:creationId xmlns:p14="http://schemas.microsoft.com/office/powerpoint/2010/main" xmlns="" val="13520523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15310"/>
            <a:ext cx="8229600" cy="795652"/>
          </a:xfrm>
        </p:spPr>
        <p:txBody>
          <a:bodyPr>
            <a:noAutofit/>
          </a:bodyPr>
          <a:lstStyle/>
          <a:p>
            <a:r>
              <a:rPr lang="en-US" sz="3600" dirty="0" smtClean="0"/>
              <a:t>Access to Relevant Prior Art Initiative</a:t>
            </a:r>
            <a:endParaRPr lang="en-US" sz="3600" dirty="0"/>
          </a:p>
        </p:txBody>
      </p:sp>
      <p:sp>
        <p:nvSpPr>
          <p:cNvPr id="3" name="Content Placeholder 2"/>
          <p:cNvSpPr>
            <a:spLocks noGrp="1"/>
          </p:cNvSpPr>
          <p:nvPr>
            <p:ph idx="1"/>
          </p:nvPr>
        </p:nvSpPr>
        <p:spPr>
          <a:xfrm>
            <a:off x="457200" y="1310962"/>
            <a:ext cx="8168446" cy="3548941"/>
          </a:xfrm>
        </p:spPr>
        <p:txBody>
          <a:bodyPr>
            <a:normAutofit fontScale="92500" lnSpcReduction="20000"/>
          </a:bodyPr>
          <a:lstStyle/>
          <a:p>
            <a:pPr>
              <a:spcBef>
                <a:spcPts val="0"/>
              </a:spcBef>
              <a:spcAft>
                <a:spcPts val="1440"/>
              </a:spcAft>
            </a:pPr>
            <a:r>
              <a:rPr lang="en-US" dirty="0" smtClean="0">
                <a:latin typeface="Segoe UI" panose="020B0502040204020203" pitchFamily="34" charset="0"/>
                <a:ea typeface="Segoe UI" panose="020B0502040204020203" pitchFamily="34" charset="0"/>
                <a:cs typeface="Segoe UI" panose="020B0502040204020203" pitchFamily="34" charset="0"/>
              </a:rPr>
              <a:t>Objectives</a:t>
            </a:r>
          </a:p>
          <a:p>
            <a:pPr lvl="1">
              <a:spcBef>
                <a:spcPts val="0"/>
              </a:spcBef>
              <a:spcAft>
                <a:spcPts val="1440"/>
              </a:spcAft>
              <a:buFont typeface="Segoe UI" panose="020B0502040204020203" pitchFamily="34" charset="0"/>
              <a:buChar char="−"/>
            </a:pPr>
            <a:r>
              <a:rPr lang="en-US" dirty="0" smtClean="0">
                <a:latin typeface="Segoe UI" panose="020B0502040204020203" pitchFamily="34" charset="0"/>
                <a:ea typeface="Segoe UI" panose="020B0502040204020203" pitchFamily="34" charset="0"/>
                <a:cs typeface="Segoe UI" panose="020B0502040204020203" pitchFamily="34" charset="0"/>
              </a:rPr>
              <a:t>Leveraging </a:t>
            </a:r>
            <a:r>
              <a:rPr lang="en-US" dirty="0">
                <a:latin typeface="Segoe UI" panose="020B0502040204020203" pitchFamily="34" charset="0"/>
                <a:ea typeface="Segoe UI" panose="020B0502040204020203" pitchFamily="34" charset="0"/>
                <a:cs typeface="Segoe UI" panose="020B0502040204020203" pitchFamily="34" charset="0"/>
              </a:rPr>
              <a:t>electronic resources to retrieve information (e.g., prior art, search reports, etc.) from relevant sources (e.g., related U.S. applications, counterpart foreign and PCT applications).</a:t>
            </a:r>
          </a:p>
          <a:p>
            <a:pPr lvl="1">
              <a:spcBef>
                <a:spcPts val="0"/>
              </a:spcBef>
              <a:spcAft>
                <a:spcPts val="1440"/>
              </a:spcAft>
              <a:buFont typeface="Segoe UI" panose="020B0502040204020203" pitchFamily="34" charset="0"/>
              <a:buChar char="−"/>
            </a:pPr>
            <a:r>
              <a:rPr lang="en-US" dirty="0">
                <a:latin typeface="Segoe UI" panose="020B0502040204020203" pitchFamily="34" charset="0"/>
                <a:ea typeface="Segoe UI" panose="020B0502040204020203" pitchFamily="34" charset="0"/>
                <a:cs typeface="Segoe UI" panose="020B0502040204020203" pitchFamily="34" charset="0"/>
              </a:rPr>
              <a:t>Automatically import information into the file wrapper of a U.S. patent application under examination at the earliest point. </a:t>
            </a:r>
          </a:p>
          <a:p>
            <a:pPr lvl="2">
              <a:spcBef>
                <a:spcPts val="0"/>
              </a:spcBef>
              <a:spcAft>
                <a:spcPts val="1440"/>
              </a:spcAft>
            </a:pPr>
            <a:r>
              <a:rPr lang="en-US" sz="2200" dirty="0"/>
              <a:t>Potentially reduce </a:t>
            </a:r>
            <a:r>
              <a:rPr lang="en-US" sz="2200" dirty="0" smtClean="0"/>
              <a:t>applicant’s </a:t>
            </a:r>
            <a:r>
              <a:rPr lang="en-US" sz="2200" dirty="0"/>
              <a:t>burden under the duty of disclosure.</a:t>
            </a:r>
          </a:p>
          <a:p>
            <a:pPr marL="0" indent="0">
              <a:buNone/>
            </a:pPr>
            <a:endParaRPr lang="en-US" sz="2025" dirty="0">
              <a:latin typeface="Segoe UI" panose="020B0502040204020203" pitchFamily="34" charset="0"/>
              <a:ea typeface="Segoe UI" panose="020B0502040204020203" pitchFamily="34" charset="0"/>
              <a:cs typeface="Segoe UI" panose="020B0502040204020203" pitchFamily="34" charset="0"/>
            </a:endParaRPr>
          </a:p>
        </p:txBody>
      </p:sp>
      <p:sp>
        <p:nvSpPr>
          <p:cNvPr id="4" name="Slide Number Placeholder 3"/>
          <p:cNvSpPr>
            <a:spLocks noGrp="1"/>
          </p:cNvSpPr>
          <p:nvPr>
            <p:ph type="sldNum" sz="quarter" idx="12"/>
          </p:nvPr>
        </p:nvSpPr>
        <p:spPr/>
        <p:txBody>
          <a:bodyPr/>
          <a:lstStyle/>
          <a:p>
            <a:fld id="{92DA454B-C859-4892-B9FA-68B588C9F547}" type="slidenum">
              <a:rPr lang="en-US" smtClean="0">
                <a:solidFill>
                  <a:prstClr val="black">
                    <a:tint val="75000"/>
                  </a:prstClr>
                </a:solidFill>
              </a:rPr>
              <a:pPr/>
              <a:t>21</a:t>
            </a:fld>
            <a:endParaRPr lang="en-US" dirty="0">
              <a:solidFill>
                <a:prstClr val="black">
                  <a:tint val="75000"/>
                </a:prstClr>
              </a:solidFill>
            </a:endParaRPr>
          </a:p>
        </p:txBody>
      </p:sp>
      <p:sp>
        <p:nvSpPr>
          <p:cNvPr id="5" name="Date Placeholder 4"/>
          <p:cNvSpPr>
            <a:spLocks noGrp="1"/>
          </p:cNvSpPr>
          <p:nvPr>
            <p:ph type="dt" sz="half" idx="10"/>
          </p:nvPr>
        </p:nvSpPr>
        <p:spPr/>
        <p:txBody>
          <a:bodyPr/>
          <a:lstStyle/>
          <a:p>
            <a:pPr>
              <a:defRPr/>
            </a:pPr>
            <a:r>
              <a:rPr lang="en-US" smtClean="0"/>
              <a:t>October 2018</a:t>
            </a:r>
            <a:endParaRPr lang="en-US" dirty="0"/>
          </a:p>
        </p:txBody>
      </p:sp>
      <p:sp>
        <p:nvSpPr>
          <p:cNvPr id="6" name="Footer Placeholder 5"/>
          <p:cNvSpPr>
            <a:spLocks noGrp="1"/>
          </p:cNvSpPr>
          <p:nvPr>
            <p:ph type="ftr" sz="quarter" idx="11"/>
          </p:nvPr>
        </p:nvSpPr>
        <p:spPr/>
        <p:txBody>
          <a:bodyPr/>
          <a:lstStyle/>
          <a:p>
            <a:pPr>
              <a:defRPr/>
            </a:pPr>
            <a:r>
              <a:rPr lang="en-US" smtClean="0"/>
              <a:t>2018 AIPLA Annual Meeting</a:t>
            </a:r>
            <a:endParaRPr lang="en-US"/>
          </a:p>
        </p:txBody>
      </p:sp>
    </p:spTree>
    <p:extLst>
      <p:ext uri="{BB962C8B-B14F-4D97-AF65-F5344CB8AC3E}">
        <p14:creationId xmlns:p14="http://schemas.microsoft.com/office/powerpoint/2010/main" xmlns="" val="214004318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0046"/>
            <a:ext cx="7510882" cy="603233"/>
          </a:xfrm>
        </p:spPr>
        <p:txBody>
          <a:bodyPr>
            <a:normAutofit fontScale="90000"/>
          </a:bodyPr>
          <a:lstStyle/>
          <a:p>
            <a:r>
              <a:rPr lang="en-US" dirty="0" smtClean="0"/>
              <a:t>Outreach Efforts To Date</a:t>
            </a:r>
            <a:endParaRPr lang="en-US" dirty="0"/>
          </a:p>
        </p:txBody>
      </p:sp>
      <p:sp>
        <p:nvSpPr>
          <p:cNvPr id="3" name="Content Placeholder 2"/>
          <p:cNvSpPr>
            <a:spLocks noGrp="1"/>
          </p:cNvSpPr>
          <p:nvPr>
            <p:ph idx="1"/>
          </p:nvPr>
        </p:nvSpPr>
        <p:spPr>
          <a:xfrm>
            <a:off x="457200" y="1069519"/>
            <a:ext cx="7805620" cy="4015490"/>
          </a:xfrm>
        </p:spPr>
        <p:txBody>
          <a:bodyPr>
            <a:noAutofit/>
          </a:bodyPr>
          <a:lstStyle/>
          <a:p>
            <a:r>
              <a:rPr lang="en-US" sz="2000" dirty="0">
                <a:latin typeface="Segoe UI" panose="020B0502040204020203" pitchFamily="34" charset="0"/>
                <a:ea typeface="Segoe UI" panose="020B0502040204020203" pitchFamily="34" charset="0"/>
                <a:cs typeface="Segoe UI" panose="020B0502040204020203" pitchFamily="34" charset="0"/>
              </a:rPr>
              <a:t>External:</a:t>
            </a:r>
          </a:p>
          <a:p>
            <a:pPr marL="514350" lvl="1" indent="-154305">
              <a:buFontTx/>
              <a:buChar char="-"/>
            </a:pPr>
            <a:r>
              <a:rPr lang="en-US" sz="1620" dirty="0">
                <a:latin typeface="Segoe UI" panose="020B0502040204020203" pitchFamily="34" charset="0"/>
                <a:ea typeface="Segoe UI" panose="020B0502040204020203" pitchFamily="34" charset="0"/>
                <a:cs typeface="Segoe UI" panose="020B0502040204020203" pitchFamily="34" charset="0"/>
              </a:rPr>
              <a:t>Focus sessions at regional offices in June 2016</a:t>
            </a:r>
          </a:p>
          <a:p>
            <a:pPr marL="514350" lvl="1" indent="-154305">
              <a:buFontTx/>
              <a:buChar char="-"/>
            </a:pPr>
            <a:r>
              <a:rPr lang="en-US" sz="1620" dirty="0">
                <a:latin typeface="Segoe UI" panose="020B0502040204020203" pitchFamily="34" charset="0"/>
                <a:ea typeface="Segoe UI" panose="020B0502040204020203" pitchFamily="34" charset="0"/>
                <a:cs typeface="Segoe UI" panose="020B0502040204020203" pitchFamily="34" charset="0"/>
              </a:rPr>
              <a:t>Federal Register Notice – August 2016</a:t>
            </a:r>
          </a:p>
          <a:p>
            <a:pPr marL="514350" lvl="1" indent="-154305">
              <a:buFontTx/>
              <a:buChar char="-"/>
            </a:pPr>
            <a:r>
              <a:rPr lang="en-US" sz="1620" dirty="0">
                <a:latin typeface="Segoe UI" panose="020B0502040204020203" pitchFamily="34" charset="0"/>
                <a:ea typeface="Segoe UI" panose="020B0502040204020203" pitchFamily="34" charset="0"/>
                <a:cs typeface="Segoe UI" panose="020B0502040204020203" pitchFamily="34" charset="0"/>
              </a:rPr>
              <a:t>Public Roundtable – September 28, 2016</a:t>
            </a:r>
          </a:p>
          <a:p>
            <a:pPr marL="514350" lvl="1" indent="-154305">
              <a:buFontTx/>
              <a:buChar char="-"/>
            </a:pPr>
            <a:r>
              <a:rPr lang="en-US" sz="1620" dirty="0">
                <a:latin typeface="Segoe UI" panose="020B0502040204020203" pitchFamily="34" charset="0"/>
                <a:ea typeface="Segoe UI" panose="020B0502040204020203" pitchFamily="34" charset="0"/>
                <a:cs typeface="Segoe UI" panose="020B0502040204020203" pitchFamily="34" charset="0"/>
              </a:rPr>
              <a:t>Written Comments – October 28, 2016</a:t>
            </a:r>
          </a:p>
          <a:p>
            <a:pPr marL="514350" lvl="1" indent="-154305">
              <a:buFontTx/>
              <a:buChar char="-"/>
            </a:pPr>
            <a:r>
              <a:rPr lang="en-US" sz="1620" dirty="0">
                <a:latin typeface="Segoe UI" panose="020B0502040204020203" pitchFamily="34" charset="0"/>
                <a:ea typeface="Segoe UI" panose="020B0502040204020203" pitchFamily="34" charset="0"/>
                <a:cs typeface="Segoe UI" panose="020B0502040204020203" pitchFamily="34" charset="0"/>
              </a:rPr>
              <a:t>PPAC Presentation – November 2017</a:t>
            </a:r>
          </a:p>
          <a:p>
            <a:pPr marL="514350" lvl="1" indent="-154305">
              <a:buFontTx/>
              <a:buChar char="-"/>
            </a:pPr>
            <a:r>
              <a:rPr lang="en-US" sz="1620" dirty="0">
                <a:latin typeface="Segoe UI" panose="020B0502040204020203" pitchFamily="34" charset="0"/>
                <a:ea typeface="Segoe UI" panose="020B0502040204020203" pitchFamily="34" charset="0"/>
                <a:cs typeface="Segoe UI" panose="020B0502040204020203" pitchFamily="34" charset="0"/>
              </a:rPr>
              <a:t>Ongoing Various Speaking Events </a:t>
            </a:r>
          </a:p>
          <a:p>
            <a:r>
              <a:rPr lang="en-US" sz="1800" dirty="0">
                <a:latin typeface="Segoe UI" panose="020B0502040204020203" pitchFamily="34" charset="0"/>
                <a:ea typeface="Segoe UI" panose="020B0502040204020203" pitchFamily="34" charset="0"/>
                <a:cs typeface="Segoe UI" panose="020B0502040204020203" pitchFamily="34" charset="0"/>
              </a:rPr>
              <a:t>Internal:</a:t>
            </a:r>
          </a:p>
          <a:p>
            <a:pPr marL="514350" lvl="1" indent="-154305">
              <a:buFontTx/>
              <a:buChar char="-"/>
            </a:pPr>
            <a:r>
              <a:rPr lang="en-US" sz="1620" dirty="0">
                <a:latin typeface="Segoe UI" panose="020B0502040204020203" pitchFamily="34" charset="0"/>
                <a:ea typeface="Segoe UI" panose="020B0502040204020203" pitchFamily="34" charset="0"/>
                <a:cs typeface="Segoe UI" panose="020B0502040204020203" pitchFamily="34" charset="0"/>
              </a:rPr>
              <a:t>Examiner Focus Sessions – April 2017</a:t>
            </a:r>
          </a:p>
          <a:p>
            <a:pPr marL="514350" lvl="1" indent="-154305">
              <a:buFontTx/>
              <a:buChar char="-"/>
            </a:pPr>
            <a:r>
              <a:rPr lang="en-US" sz="1620" dirty="0">
                <a:latin typeface="Segoe UI" panose="020B0502040204020203" pitchFamily="34" charset="0"/>
                <a:ea typeface="Segoe UI" panose="020B0502040204020203" pitchFamily="34" charset="0"/>
                <a:cs typeface="Segoe UI" panose="020B0502040204020203" pitchFamily="34" charset="0"/>
              </a:rPr>
              <a:t>Expanded Examiner Focus Sessions – June 2017</a:t>
            </a:r>
          </a:p>
          <a:p>
            <a:pPr marL="514350" lvl="1" indent="-154305">
              <a:buFontTx/>
              <a:buChar char="-"/>
            </a:pPr>
            <a:r>
              <a:rPr lang="en-US" sz="1620" dirty="0">
                <a:latin typeface="Segoe UI" panose="020B0502040204020203" pitchFamily="34" charset="0"/>
                <a:ea typeface="Segoe UI" panose="020B0502040204020203" pitchFamily="34" charset="0"/>
                <a:cs typeface="Segoe UI" panose="020B0502040204020203" pitchFamily="34" charset="0"/>
              </a:rPr>
              <a:t>Examiner Survey – September 2017</a:t>
            </a:r>
          </a:p>
          <a:p>
            <a:pPr marL="514350" lvl="1" indent="-154305">
              <a:buFontTx/>
              <a:buChar char="-"/>
            </a:pPr>
            <a:r>
              <a:rPr lang="en-US" sz="1620" dirty="0">
                <a:latin typeface="Segoe UI" panose="020B0502040204020203" pitchFamily="34" charset="0"/>
                <a:ea typeface="Segoe UI" panose="020B0502040204020203" pitchFamily="34" charset="0"/>
                <a:cs typeface="Segoe UI" panose="020B0502040204020203" pitchFamily="34" charset="0"/>
              </a:rPr>
              <a:t>User Center Design Council Sessions – November, December 2017</a:t>
            </a:r>
          </a:p>
          <a:p>
            <a:pPr marL="514350" lvl="1" indent="-154305">
              <a:buFontTx/>
              <a:buChar char="-"/>
            </a:pPr>
            <a:endParaRPr lang="en-US" sz="1980" dirty="0">
              <a:latin typeface="Segoe UI" panose="020B0502040204020203" pitchFamily="34" charset="0"/>
              <a:ea typeface="Segoe UI" panose="020B0502040204020203" pitchFamily="34" charset="0"/>
              <a:cs typeface="Segoe UI" panose="020B0502040204020203" pitchFamily="34" charset="0"/>
            </a:endParaRPr>
          </a:p>
          <a:p>
            <a:pPr marL="154305" indent="-154305">
              <a:buFontTx/>
              <a:buChar char="-"/>
            </a:pPr>
            <a:endParaRPr lang="en-US" sz="1701" dirty="0">
              <a:latin typeface="Segoe UI" panose="020B0502040204020203" pitchFamily="34" charset="0"/>
              <a:ea typeface="Segoe UI" panose="020B0502040204020203" pitchFamily="34" charset="0"/>
              <a:cs typeface="Segoe UI" panose="020B0502040204020203" pitchFamily="34" charset="0"/>
            </a:endParaRPr>
          </a:p>
        </p:txBody>
      </p:sp>
      <p:sp>
        <p:nvSpPr>
          <p:cNvPr id="4" name="Slide Number Placeholder 3"/>
          <p:cNvSpPr>
            <a:spLocks noGrp="1"/>
          </p:cNvSpPr>
          <p:nvPr>
            <p:ph type="sldNum" sz="quarter" idx="12"/>
          </p:nvPr>
        </p:nvSpPr>
        <p:spPr/>
        <p:txBody>
          <a:bodyPr/>
          <a:lstStyle/>
          <a:p>
            <a:pPr>
              <a:defRPr/>
            </a:pPr>
            <a:fld id="{B2B27081-7312-47B5-BC41-37D2B74D14EE}" type="slidenum">
              <a:rPr lang="en-US" smtClean="0"/>
              <a:pPr>
                <a:defRPr/>
              </a:pPr>
              <a:t>22</a:t>
            </a:fld>
            <a:endParaRPr lang="en-US"/>
          </a:p>
        </p:txBody>
      </p:sp>
      <p:sp>
        <p:nvSpPr>
          <p:cNvPr id="5" name="Date Placeholder 4"/>
          <p:cNvSpPr>
            <a:spLocks noGrp="1"/>
          </p:cNvSpPr>
          <p:nvPr>
            <p:ph type="dt" sz="half" idx="10"/>
          </p:nvPr>
        </p:nvSpPr>
        <p:spPr/>
        <p:txBody>
          <a:bodyPr/>
          <a:lstStyle/>
          <a:p>
            <a:pPr>
              <a:defRPr/>
            </a:pPr>
            <a:r>
              <a:rPr lang="en-US" smtClean="0"/>
              <a:t>October 2018</a:t>
            </a:r>
            <a:endParaRPr lang="en-US" dirty="0"/>
          </a:p>
        </p:txBody>
      </p:sp>
      <p:sp>
        <p:nvSpPr>
          <p:cNvPr id="6" name="Footer Placeholder 5"/>
          <p:cNvSpPr>
            <a:spLocks noGrp="1"/>
          </p:cNvSpPr>
          <p:nvPr>
            <p:ph type="ftr" sz="quarter" idx="11"/>
          </p:nvPr>
        </p:nvSpPr>
        <p:spPr/>
        <p:txBody>
          <a:bodyPr/>
          <a:lstStyle/>
          <a:p>
            <a:pPr>
              <a:defRPr/>
            </a:pPr>
            <a:r>
              <a:rPr lang="en-US" smtClean="0"/>
              <a:t>2018 AIPLA Annual Meeting</a:t>
            </a:r>
            <a:endParaRPr lang="en-US"/>
          </a:p>
        </p:txBody>
      </p:sp>
    </p:spTree>
    <p:extLst>
      <p:ext uri="{BB962C8B-B14F-4D97-AF65-F5344CB8AC3E}">
        <p14:creationId xmlns:p14="http://schemas.microsoft.com/office/powerpoint/2010/main" xmlns="" val="3310516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1136"/>
            <a:ext cx="8229600" cy="795652"/>
          </a:xfrm>
        </p:spPr>
        <p:txBody>
          <a:bodyPr>
            <a:normAutofit/>
          </a:bodyPr>
          <a:lstStyle/>
          <a:p>
            <a:r>
              <a:rPr lang="en-US" dirty="0"/>
              <a:t>Project </a:t>
            </a:r>
            <a:r>
              <a:rPr lang="en-US" dirty="0" smtClean="0"/>
              <a:t>Research</a:t>
            </a:r>
            <a:endParaRPr lang="en-US" dirty="0"/>
          </a:p>
        </p:txBody>
      </p:sp>
      <p:sp>
        <p:nvSpPr>
          <p:cNvPr id="3" name="Content Placeholder 2"/>
          <p:cNvSpPr>
            <a:spLocks noGrp="1"/>
          </p:cNvSpPr>
          <p:nvPr>
            <p:ph idx="1"/>
          </p:nvPr>
        </p:nvSpPr>
        <p:spPr>
          <a:xfrm>
            <a:off x="457200" y="1305140"/>
            <a:ext cx="8229600" cy="3506170"/>
          </a:xfrm>
        </p:spPr>
        <p:txBody>
          <a:bodyPr>
            <a:noAutofit/>
          </a:bodyPr>
          <a:lstStyle/>
          <a:p>
            <a:r>
              <a:rPr lang="en-US" sz="2200" dirty="0">
                <a:latin typeface="Segoe UI" panose="020B0502040204020203" pitchFamily="34" charset="0"/>
                <a:ea typeface="Segoe UI" panose="020B0502040204020203" pitchFamily="34" charset="0"/>
                <a:cs typeface="Segoe UI" panose="020B0502040204020203" pitchFamily="34" charset="0"/>
              </a:rPr>
              <a:t>Evaluation of Data Sources</a:t>
            </a:r>
          </a:p>
          <a:p>
            <a:pPr lvl="1">
              <a:buFontTx/>
              <a:buChar char="-"/>
            </a:pPr>
            <a:r>
              <a:rPr lang="en-US" sz="2200" dirty="0">
                <a:latin typeface="Segoe UI" panose="020B0502040204020203" pitchFamily="34" charset="0"/>
                <a:ea typeface="Segoe UI" panose="020B0502040204020203" pitchFamily="34" charset="0"/>
                <a:cs typeface="Segoe UI" panose="020B0502040204020203" pitchFamily="34" charset="0"/>
              </a:rPr>
              <a:t>Global Dossier, Common Citation Document, </a:t>
            </a:r>
            <a:r>
              <a:rPr lang="en-US" sz="2200" dirty="0" err="1">
                <a:latin typeface="Segoe UI" panose="020B0502040204020203" pitchFamily="34" charset="0"/>
                <a:ea typeface="Segoe UI" panose="020B0502040204020203" pitchFamily="34" charset="0"/>
                <a:cs typeface="Segoe UI" panose="020B0502040204020203" pitchFamily="34" charset="0"/>
              </a:rPr>
              <a:t>PatentScope</a:t>
            </a:r>
            <a:r>
              <a:rPr lang="en-US" sz="2200" dirty="0">
                <a:latin typeface="Segoe UI" panose="020B0502040204020203" pitchFamily="34" charset="0"/>
                <a:ea typeface="Segoe UI" panose="020B0502040204020203" pitchFamily="34" charset="0"/>
                <a:cs typeface="Segoe UI" panose="020B0502040204020203" pitchFamily="34" charset="0"/>
              </a:rPr>
              <a:t>, USPTO Internal IT Systems, etc.</a:t>
            </a:r>
          </a:p>
          <a:p>
            <a:r>
              <a:rPr lang="en-US" sz="2200" dirty="0">
                <a:latin typeface="Segoe UI" panose="020B0502040204020203" pitchFamily="34" charset="0"/>
                <a:ea typeface="Segoe UI" panose="020B0502040204020203" pitchFamily="34" charset="0"/>
                <a:cs typeface="Segoe UI" panose="020B0502040204020203" pitchFamily="34" charset="0"/>
              </a:rPr>
              <a:t>Application Case Studies</a:t>
            </a:r>
          </a:p>
          <a:p>
            <a:pPr lvl="1">
              <a:buFontTx/>
              <a:buChar char="-"/>
            </a:pPr>
            <a:r>
              <a:rPr lang="en-US" sz="2200" dirty="0">
                <a:latin typeface="Segoe UI" panose="020B0502040204020203" pitchFamily="34" charset="0"/>
                <a:ea typeface="Segoe UI" panose="020B0502040204020203" pitchFamily="34" charset="0"/>
                <a:cs typeface="Segoe UI" panose="020B0502040204020203" pitchFamily="34" charset="0"/>
              </a:rPr>
              <a:t>400+ cases reviewed to consider effects of importing prior art on prosecution and on examiners</a:t>
            </a:r>
          </a:p>
          <a:p>
            <a:pPr marL="0" indent="0">
              <a:buNone/>
            </a:pPr>
            <a:endParaRPr lang="en-US" sz="1890" dirty="0">
              <a:solidFill>
                <a:srgbClr val="FF0000"/>
              </a:solidFill>
              <a:latin typeface="Segoe UI" panose="020B0502040204020203" pitchFamily="34" charset="0"/>
              <a:ea typeface="Segoe UI" panose="020B0502040204020203" pitchFamily="34" charset="0"/>
              <a:cs typeface="Segoe UI" panose="020B0502040204020203" pitchFamily="34" charset="0"/>
            </a:endParaRPr>
          </a:p>
        </p:txBody>
      </p:sp>
      <p:sp>
        <p:nvSpPr>
          <p:cNvPr id="4" name="Slide Number Placeholder 3"/>
          <p:cNvSpPr>
            <a:spLocks noGrp="1"/>
          </p:cNvSpPr>
          <p:nvPr>
            <p:ph type="sldNum" sz="quarter" idx="12"/>
          </p:nvPr>
        </p:nvSpPr>
        <p:spPr/>
        <p:txBody>
          <a:bodyPr/>
          <a:lstStyle/>
          <a:p>
            <a:fld id="{92DA454B-C859-4892-B9FA-68B588C9F547}" type="slidenum">
              <a:rPr lang="en-US" smtClean="0">
                <a:solidFill>
                  <a:prstClr val="black">
                    <a:tint val="75000"/>
                  </a:prstClr>
                </a:solidFill>
              </a:rPr>
              <a:pPr/>
              <a:t>23</a:t>
            </a:fld>
            <a:endParaRPr lang="en-US" dirty="0">
              <a:solidFill>
                <a:prstClr val="black">
                  <a:tint val="75000"/>
                </a:prstClr>
              </a:solidFill>
            </a:endParaRPr>
          </a:p>
        </p:txBody>
      </p:sp>
      <p:sp>
        <p:nvSpPr>
          <p:cNvPr id="5" name="Date Placeholder 4"/>
          <p:cNvSpPr>
            <a:spLocks noGrp="1"/>
          </p:cNvSpPr>
          <p:nvPr>
            <p:ph type="dt" sz="half" idx="10"/>
          </p:nvPr>
        </p:nvSpPr>
        <p:spPr/>
        <p:txBody>
          <a:bodyPr/>
          <a:lstStyle/>
          <a:p>
            <a:pPr>
              <a:defRPr/>
            </a:pPr>
            <a:r>
              <a:rPr lang="en-US" smtClean="0"/>
              <a:t>October 2018</a:t>
            </a:r>
            <a:endParaRPr lang="en-US" dirty="0"/>
          </a:p>
        </p:txBody>
      </p:sp>
      <p:sp>
        <p:nvSpPr>
          <p:cNvPr id="6" name="Footer Placeholder 5"/>
          <p:cNvSpPr>
            <a:spLocks noGrp="1"/>
          </p:cNvSpPr>
          <p:nvPr>
            <p:ph type="ftr" sz="quarter" idx="11"/>
          </p:nvPr>
        </p:nvSpPr>
        <p:spPr/>
        <p:txBody>
          <a:bodyPr/>
          <a:lstStyle/>
          <a:p>
            <a:pPr>
              <a:defRPr/>
            </a:pPr>
            <a:r>
              <a:rPr lang="en-US" smtClean="0"/>
              <a:t>2018 AIPLA Annual Meeting</a:t>
            </a:r>
            <a:endParaRPr lang="en-US"/>
          </a:p>
        </p:txBody>
      </p:sp>
    </p:spTree>
    <p:extLst>
      <p:ext uri="{BB962C8B-B14F-4D97-AF65-F5344CB8AC3E}">
        <p14:creationId xmlns:p14="http://schemas.microsoft.com/office/powerpoint/2010/main" xmlns="" val="88550931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35649"/>
            <a:ext cx="8229600" cy="3670757"/>
          </a:xfrm>
        </p:spPr>
        <p:txBody>
          <a:bodyPr>
            <a:noAutofit/>
          </a:bodyPr>
          <a:lstStyle/>
          <a:p>
            <a:pPr>
              <a:buFont typeface="Arial" panose="020B0604020202020204" pitchFamily="34" charset="0"/>
              <a:buChar char="•"/>
            </a:pPr>
            <a:r>
              <a:rPr lang="en-US" sz="2400" dirty="0"/>
              <a:t>Automatically imports references from immediate U.S. parent applications into pending U.S. applications</a:t>
            </a:r>
          </a:p>
          <a:p>
            <a:pPr>
              <a:buFont typeface="Arial" panose="020B0604020202020204" pitchFamily="34" charset="0"/>
              <a:buChar char="•"/>
            </a:pPr>
            <a:r>
              <a:rPr lang="en-US" sz="2400" dirty="0"/>
              <a:t>New automated tool for examiners developed to provide a master reference list and enhanced searching and filtering functionality</a:t>
            </a:r>
          </a:p>
          <a:p>
            <a:pPr marL="0" indent="0">
              <a:buNone/>
            </a:pPr>
            <a:r>
              <a:rPr lang="en-US" sz="2400" dirty="0"/>
              <a:t/>
            </a:r>
            <a:br>
              <a:rPr lang="en-US" sz="2400" dirty="0"/>
            </a:br>
            <a:endParaRPr lang="en-US" sz="2400" dirty="0"/>
          </a:p>
        </p:txBody>
      </p:sp>
      <p:sp>
        <p:nvSpPr>
          <p:cNvPr id="4" name="Title 1"/>
          <p:cNvSpPr txBox="1">
            <a:spLocks/>
          </p:cNvSpPr>
          <p:nvPr/>
        </p:nvSpPr>
        <p:spPr>
          <a:xfrm>
            <a:off x="405320" y="536455"/>
            <a:ext cx="8806196" cy="795652"/>
          </a:xfrm>
          <a:prstGeom prst="rect">
            <a:avLst/>
          </a:prstGeom>
        </p:spPr>
        <p:txBody>
          <a:bodyPr vert="horz" lIns="91440" tIns="45720" rIns="91440" bIns="45720" rtlCol="0" anchor="t" anchorCtr="0">
            <a:noAutofit/>
          </a:bodyPr>
          <a:lstStyle>
            <a:lvl1pPr algn="l" defTabSz="457200" rtl="0" eaLnBrk="1" latinLnBrk="0" hangingPunct="1">
              <a:spcBef>
                <a:spcPct val="0"/>
              </a:spcBef>
              <a:buNone/>
              <a:defRPr sz="4400" b="1" kern="1200">
                <a:solidFill>
                  <a:schemeClr val="tx1"/>
                </a:solidFill>
                <a:latin typeface="Segoe UI"/>
                <a:ea typeface="+mj-ea"/>
                <a:cs typeface="+mj-cs"/>
              </a:defRPr>
            </a:lvl1pPr>
          </a:lstStyle>
          <a:p>
            <a:r>
              <a:rPr lang="en-US" sz="3800" dirty="0"/>
              <a:t>Access to Relevant Prior Art: Phase 1</a:t>
            </a:r>
          </a:p>
        </p:txBody>
      </p:sp>
      <p:sp>
        <p:nvSpPr>
          <p:cNvPr id="2" name="Slide Number Placeholder 1"/>
          <p:cNvSpPr>
            <a:spLocks noGrp="1"/>
          </p:cNvSpPr>
          <p:nvPr>
            <p:ph type="sldNum" sz="quarter" idx="12"/>
          </p:nvPr>
        </p:nvSpPr>
        <p:spPr/>
        <p:txBody>
          <a:bodyPr/>
          <a:lstStyle/>
          <a:p>
            <a:fld id="{92DA454B-C859-4892-B9FA-68B588C9F547}" type="slidenum">
              <a:rPr lang="en-US" smtClean="0"/>
              <a:pPr/>
              <a:t>24</a:t>
            </a:fld>
            <a:endParaRPr lang="en-US"/>
          </a:p>
        </p:txBody>
      </p:sp>
      <p:sp>
        <p:nvSpPr>
          <p:cNvPr id="5" name="Date Placeholder 4"/>
          <p:cNvSpPr>
            <a:spLocks noGrp="1"/>
          </p:cNvSpPr>
          <p:nvPr>
            <p:ph type="dt" sz="half" idx="10"/>
          </p:nvPr>
        </p:nvSpPr>
        <p:spPr/>
        <p:txBody>
          <a:bodyPr/>
          <a:lstStyle/>
          <a:p>
            <a:pPr>
              <a:defRPr/>
            </a:pPr>
            <a:r>
              <a:rPr lang="en-US" smtClean="0"/>
              <a:t>October 2018</a:t>
            </a:r>
            <a:endParaRPr lang="en-US" dirty="0"/>
          </a:p>
        </p:txBody>
      </p:sp>
      <p:sp>
        <p:nvSpPr>
          <p:cNvPr id="6" name="Footer Placeholder 5"/>
          <p:cNvSpPr>
            <a:spLocks noGrp="1"/>
          </p:cNvSpPr>
          <p:nvPr>
            <p:ph type="ftr" sz="quarter" idx="11"/>
          </p:nvPr>
        </p:nvSpPr>
        <p:spPr/>
        <p:txBody>
          <a:bodyPr/>
          <a:lstStyle/>
          <a:p>
            <a:pPr>
              <a:defRPr/>
            </a:pPr>
            <a:r>
              <a:rPr lang="en-US" smtClean="0"/>
              <a:t>2018 AIPLA Annual Meeting</a:t>
            </a:r>
            <a:endParaRPr lang="en-US"/>
          </a:p>
        </p:txBody>
      </p:sp>
    </p:spTree>
    <p:extLst>
      <p:ext uri="{BB962C8B-B14F-4D97-AF65-F5344CB8AC3E}">
        <p14:creationId xmlns:p14="http://schemas.microsoft.com/office/powerpoint/2010/main" xmlns="" val="10314440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57404"/>
            <a:ext cx="8229600" cy="3546940"/>
          </a:xfrm>
        </p:spPr>
        <p:txBody>
          <a:bodyPr>
            <a:normAutofit fontScale="77500" lnSpcReduction="20000"/>
          </a:bodyPr>
          <a:lstStyle/>
          <a:p>
            <a:r>
              <a:rPr lang="en-US" dirty="0"/>
              <a:t>Develop a user interface in examiner’s tools</a:t>
            </a:r>
          </a:p>
          <a:p>
            <a:pPr lvl="1"/>
            <a:r>
              <a:rPr lang="en-US" sz="2500" dirty="0"/>
              <a:t>Ability to view a master reference list, including references cited in the instant application (by applicant and examiner) and imported references from </a:t>
            </a:r>
            <a:r>
              <a:rPr lang="en-US" sz="2500" b="1" dirty="0"/>
              <a:t>immediate U.S. parent applications </a:t>
            </a:r>
            <a:r>
              <a:rPr lang="en-US" sz="2500" dirty="0"/>
              <a:t>(cited by applicant and examiner, but not third parties</a:t>
            </a:r>
            <a:r>
              <a:rPr lang="en-US" sz="2500" dirty="0" smtClean="0"/>
              <a:t>) </a:t>
            </a:r>
            <a:endParaRPr lang="en-US" sz="2500" dirty="0"/>
          </a:p>
          <a:p>
            <a:pPr lvl="1"/>
            <a:r>
              <a:rPr lang="en-US" sz="2500" dirty="0"/>
              <a:t>Enhanced functionality including:</a:t>
            </a:r>
          </a:p>
          <a:p>
            <a:pPr lvl="2"/>
            <a:r>
              <a:rPr lang="en-US" sz="2200" dirty="0"/>
              <a:t>Filtering the reference list</a:t>
            </a:r>
          </a:p>
          <a:p>
            <a:pPr lvl="2"/>
            <a:r>
              <a:rPr lang="en-US" sz="2200" dirty="0"/>
              <a:t>Creating a search string of U.S. patent documents that could be imported into existing or new search </a:t>
            </a:r>
            <a:r>
              <a:rPr lang="en-US" sz="2200" dirty="0" smtClean="0"/>
              <a:t>tools</a:t>
            </a:r>
            <a:endParaRPr lang="en-US" sz="2200" dirty="0"/>
          </a:p>
          <a:p>
            <a:r>
              <a:rPr lang="en-US" dirty="0"/>
              <a:t>Functionality developed to provide notice to the applicant </a:t>
            </a:r>
          </a:p>
          <a:p>
            <a:pPr lvl="1"/>
            <a:r>
              <a:rPr lang="en-US" sz="2500" dirty="0"/>
              <a:t>	Imported references</a:t>
            </a:r>
          </a:p>
          <a:p>
            <a:pPr lvl="1"/>
            <a:r>
              <a:rPr lang="en-US" sz="2500" dirty="0"/>
              <a:t>	References considered by the examiner</a:t>
            </a:r>
          </a:p>
          <a:p>
            <a:pPr marL="0" indent="0">
              <a:buNone/>
            </a:pPr>
            <a:endParaRPr lang="en-US" dirty="0"/>
          </a:p>
        </p:txBody>
      </p:sp>
      <p:sp>
        <p:nvSpPr>
          <p:cNvPr id="4" name="Title 1"/>
          <p:cNvSpPr txBox="1">
            <a:spLocks/>
          </p:cNvSpPr>
          <p:nvPr/>
        </p:nvSpPr>
        <p:spPr>
          <a:xfrm>
            <a:off x="337804" y="481627"/>
            <a:ext cx="8806196" cy="795652"/>
          </a:xfrm>
          <a:prstGeom prst="rect">
            <a:avLst/>
          </a:prstGeom>
        </p:spPr>
        <p:txBody>
          <a:bodyPr vert="horz" lIns="91440" tIns="45720" rIns="91440" bIns="45720" rtlCol="0" anchor="t" anchorCtr="0">
            <a:noAutofit/>
          </a:bodyPr>
          <a:lstStyle>
            <a:lvl1pPr algn="l" defTabSz="457200" rtl="0" eaLnBrk="1" latinLnBrk="0" hangingPunct="1">
              <a:spcBef>
                <a:spcPct val="0"/>
              </a:spcBef>
              <a:buNone/>
              <a:defRPr sz="4400" b="1" kern="1200">
                <a:solidFill>
                  <a:schemeClr val="tx1"/>
                </a:solidFill>
                <a:latin typeface="Segoe UI"/>
                <a:ea typeface="+mj-ea"/>
                <a:cs typeface="+mj-cs"/>
              </a:defRPr>
            </a:lvl1pPr>
          </a:lstStyle>
          <a:p>
            <a:r>
              <a:rPr lang="en-US" sz="3803" dirty="0"/>
              <a:t>Access to Relevant Prior Art: Phase 1</a:t>
            </a:r>
          </a:p>
        </p:txBody>
      </p:sp>
      <p:sp>
        <p:nvSpPr>
          <p:cNvPr id="2" name="Slide Number Placeholder 1"/>
          <p:cNvSpPr>
            <a:spLocks noGrp="1"/>
          </p:cNvSpPr>
          <p:nvPr>
            <p:ph type="sldNum" sz="quarter" idx="12"/>
          </p:nvPr>
        </p:nvSpPr>
        <p:spPr/>
        <p:txBody>
          <a:bodyPr/>
          <a:lstStyle/>
          <a:p>
            <a:fld id="{92DA454B-C859-4892-B9FA-68B588C9F547}" type="slidenum">
              <a:rPr lang="en-US" smtClean="0">
                <a:solidFill>
                  <a:prstClr val="black">
                    <a:tint val="75000"/>
                  </a:prstClr>
                </a:solidFill>
              </a:rPr>
              <a:pPr/>
              <a:t>25</a:t>
            </a:fld>
            <a:endParaRPr lang="en-US" dirty="0">
              <a:solidFill>
                <a:prstClr val="black">
                  <a:tint val="75000"/>
                </a:prstClr>
              </a:solidFill>
            </a:endParaRPr>
          </a:p>
        </p:txBody>
      </p:sp>
      <p:sp>
        <p:nvSpPr>
          <p:cNvPr id="5" name="Date Placeholder 4"/>
          <p:cNvSpPr>
            <a:spLocks noGrp="1"/>
          </p:cNvSpPr>
          <p:nvPr>
            <p:ph type="dt" sz="half" idx="10"/>
          </p:nvPr>
        </p:nvSpPr>
        <p:spPr/>
        <p:txBody>
          <a:bodyPr/>
          <a:lstStyle/>
          <a:p>
            <a:pPr>
              <a:defRPr/>
            </a:pPr>
            <a:r>
              <a:rPr lang="en-US" smtClean="0"/>
              <a:t>October 2018</a:t>
            </a:r>
            <a:endParaRPr lang="en-US" dirty="0"/>
          </a:p>
        </p:txBody>
      </p:sp>
      <p:sp>
        <p:nvSpPr>
          <p:cNvPr id="6" name="Footer Placeholder 5"/>
          <p:cNvSpPr>
            <a:spLocks noGrp="1"/>
          </p:cNvSpPr>
          <p:nvPr>
            <p:ph type="ftr" sz="quarter" idx="11"/>
          </p:nvPr>
        </p:nvSpPr>
        <p:spPr/>
        <p:txBody>
          <a:bodyPr/>
          <a:lstStyle/>
          <a:p>
            <a:pPr>
              <a:defRPr/>
            </a:pPr>
            <a:r>
              <a:rPr lang="en-US" smtClean="0"/>
              <a:t>2018 AIPLA Annual Meeting</a:t>
            </a:r>
            <a:endParaRPr lang="en-US"/>
          </a:p>
        </p:txBody>
      </p:sp>
    </p:spTree>
    <p:extLst>
      <p:ext uri="{BB962C8B-B14F-4D97-AF65-F5344CB8AC3E}">
        <p14:creationId xmlns:p14="http://schemas.microsoft.com/office/powerpoint/2010/main" xmlns="" val="189404499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35649"/>
            <a:ext cx="8229600" cy="3670757"/>
          </a:xfrm>
        </p:spPr>
        <p:txBody>
          <a:bodyPr>
            <a:noAutofit/>
          </a:bodyPr>
          <a:lstStyle/>
          <a:p>
            <a:pPr>
              <a:buFont typeface="Arial" panose="020B0604020202020204" pitchFamily="34" charset="0"/>
              <a:buChar char="•"/>
            </a:pPr>
            <a:r>
              <a:rPr lang="en-US" sz="2400" dirty="0"/>
              <a:t>Initial implementation will be a targeted release and will not be a corps-wide release</a:t>
            </a:r>
          </a:p>
          <a:p>
            <a:pPr lvl="1">
              <a:buFont typeface="Segoe UI" panose="020B0502040204020203" pitchFamily="34" charset="0"/>
              <a:buChar char="−"/>
            </a:pPr>
            <a:r>
              <a:rPr lang="en-US" sz="2000" dirty="0"/>
              <a:t>Details and scope of the implementation </a:t>
            </a:r>
            <a:r>
              <a:rPr lang="en-US" sz="2000" strike="sngStrike" dirty="0"/>
              <a:t>will be</a:t>
            </a:r>
            <a:r>
              <a:rPr lang="en-US" sz="2000" dirty="0"/>
              <a:t> </a:t>
            </a:r>
            <a:r>
              <a:rPr lang="en-US" sz="2000" dirty="0" smtClean="0"/>
              <a:t> were announced </a:t>
            </a:r>
            <a:r>
              <a:rPr lang="en-US" sz="2000" strike="sngStrike" dirty="0"/>
              <a:t>later</a:t>
            </a:r>
            <a:r>
              <a:rPr lang="en-US" sz="2000" dirty="0"/>
              <a:t> </a:t>
            </a:r>
            <a:r>
              <a:rPr lang="en-US" sz="2000" dirty="0" smtClean="0"/>
              <a:t>today</a:t>
            </a:r>
          </a:p>
          <a:p>
            <a:r>
              <a:rPr lang="en-US" sz="2400" dirty="0" smtClean="0"/>
              <a:t>Subsequent </a:t>
            </a:r>
            <a:r>
              <a:rPr lang="en-US" sz="2400" dirty="0"/>
              <a:t>phases of the project will focus on importing from additional sources, such as counterpart foreign and PCT applications</a:t>
            </a:r>
          </a:p>
          <a:p>
            <a:pPr fontAlgn="base"/>
            <a:endParaRPr lang="en-US" sz="2000" dirty="0"/>
          </a:p>
        </p:txBody>
      </p:sp>
      <p:sp>
        <p:nvSpPr>
          <p:cNvPr id="4" name="Title 1"/>
          <p:cNvSpPr txBox="1">
            <a:spLocks/>
          </p:cNvSpPr>
          <p:nvPr/>
        </p:nvSpPr>
        <p:spPr>
          <a:xfrm>
            <a:off x="337804" y="620022"/>
            <a:ext cx="8806196" cy="795652"/>
          </a:xfrm>
          <a:prstGeom prst="rect">
            <a:avLst/>
          </a:prstGeom>
        </p:spPr>
        <p:txBody>
          <a:bodyPr vert="horz" lIns="91440" tIns="45720" rIns="91440" bIns="45720" rtlCol="0" anchor="t" anchorCtr="0">
            <a:noAutofit/>
          </a:bodyPr>
          <a:lstStyle>
            <a:lvl1pPr algn="l" defTabSz="457200" rtl="0" eaLnBrk="1" latinLnBrk="0" hangingPunct="1">
              <a:spcBef>
                <a:spcPct val="0"/>
              </a:spcBef>
              <a:buNone/>
              <a:defRPr sz="4400" b="1" kern="1200">
                <a:solidFill>
                  <a:schemeClr val="tx1"/>
                </a:solidFill>
                <a:latin typeface="Segoe UI"/>
                <a:ea typeface="+mj-ea"/>
                <a:cs typeface="+mj-cs"/>
              </a:defRPr>
            </a:lvl1pPr>
          </a:lstStyle>
          <a:p>
            <a:r>
              <a:rPr lang="en-US" sz="3800" dirty="0"/>
              <a:t>Access to Relevant Prior Art: Phase 1</a:t>
            </a:r>
          </a:p>
        </p:txBody>
      </p:sp>
      <p:sp>
        <p:nvSpPr>
          <p:cNvPr id="2" name="Slide Number Placeholder 1"/>
          <p:cNvSpPr>
            <a:spLocks noGrp="1"/>
          </p:cNvSpPr>
          <p:nvPr>
            <p:ph type="sldNum" sz="quarter" idx="12"/>
          </p:nvPr>
        </p:nvSpPr>
        <p:spPr/>
        <p:txBody>
          <a:bodyPr/>
          <a:lstStyle/>
          <a:p>
            <a:fld id="{92DA454B-C859-4892-B9FA-68B588C9F547}" type="slidenum">
              <a:rPr lang="en-US" smtClean="0"/>
              <a:pPr/>
              <a:t>26</a:t>
            </a:fld>
            <a:endParaRPr lang="en-US"/>
          </a:p>
        </p:txBody>
      </p:sp>
      <p:sp>
        <p:nvSpPr>
          <p:cNvPr id="5" name="Date Placeholder 4"/>
          <p:cNvSpPr>
            <a:spLocks noGrp="1"/>
          </p:cNvSpPr>
          <p:nvPr>
            <p:ph type="dt" sz="half" idx="10"/>
          </p:nvPr>
        </p:nvSpPr>
        <p:spPr/>
        <p:txBody>
          <a:bodyPr/>
          <a:lstStyle/>
          <a:p>
            <a:pPr>
              <a:defRPr/>
            </a:pPr>
            <a:r>
              <a:rPr lang="en-US" smtClean="0"/>
              <a:t>October 2018</a:t>
            </a:r>
            <a:endParaRPr lang="en-US" dirty="0"/>
          </a:p>
        </p:txBody>
      </p:sp>
      <p:sp>
        <p:nvSpPr>
          <p:cNvPr id="6" name="Footer Placeholder 5"/>
          <p:cNvSpPr>
            <a:spLocks noGrp="1"/>
          </p:cNvSpPr>
          <p:nvPr>
            <p:ph type="ftr" sz="quarter" idx="11"/>
          </p:nvPr>
        </p:nvSpPr>
        <p:spPr/>
        <p:txBody>
          <a:bodyPr/>
          <a:lstStyle/>
          <a:p>
            <a:pPr>
              <a:defRPr/>
            </a:pPr>
            <a:r>
              <a:rPr lang="en-US" smtClean="0"/>
              <a:t>2018 AIPLA Annual Meeting</a:t>
            </a:r>
            <a:endParaRPr lang="en-US"/>
          </a:p>
        </p:txBody>
      </p:sp>
    </p:spTree>
    <p:extLst>
      <p:ext uri="{BB962C8B-B14F-4D97-AF65-F5344CB8AC3E}">
        <p14:creationId xmlns:p14="http://schemas.microsoft.com/office/powerpoint/2010/main" xmlns="" val="34653195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6594"/>
            <a:ext cx="8229600" cy="795652"/>
          </a:xfrm>
        </p:spPr>
        <p:txBody>
          <a:bodyPr>
            <a:normAutofit/>
          </a:bodyPr>
          <a:lstStyle/>
          <a:p>
            <a:r>
              <a:rPr lang="en-US" dirty="0" smtClean="0"/>
              <a:t>FY 2018/2019 Next Steps</a:t>
            </a:r>
            <a:endParaRPr lang="en-US" dirty="0"/>
          </a:p>
        </p:txBody>
      </p:sp>
      <p:sp>
        <p:nvSpPr>
          <p:cNvPr id="3" name="Content Placeholder 2"/>
          <p:cNvSpPr>
            <a:spLocks noGrp="1"/>
          </p:cNvSpPr>
          <p:nvPr>
            <p:ph idx="1"/>
          </p:nvPr>
        </p:nvSpPr>
        <p:spPr>
          <a:xfrm>
            <a:off x="457200" y="1421623"/>
            <a:ext cx="8229600" cy="3537110"/>
          </a:xfrm>
        </p:spPr>
        <p:txBody>
          <a:bodyPr>
            <a:normAutofit/>
          </a:bodyPr>
          <a:lstStyle/>
          <a:p>
            <a:r>
              <a:rPr lang="en-US" sz="2400" dirty="0">
                <a:latin typeface="+mn-lt"/>
              </a:rPr>
              <a:t>Further engagement of external stakeholders </a:t>
            </a:r>
            <a:r>
              <a:rPr lang="en-US" sz="2250" dirty="0">
                <a:latin typeface="+mn-lt"/>
              </a:rPr>
              <a:t>– 2018/2019</a:t>
            </a:r>
          </a:p>
          <a:p>
            <a:pPr>
              <a:buFont typeface="Segoe UI" panose="020B0502040204020203" pitchFamily="34" charset="0"/>
              <a:buChar char="−"/>
            </a:pPr>
            <a:endParaRPr lang="en-US" sz="2250" dirty="0">
              <a:latin typeface="+mn-lt"/>
            </a:endParaRPr>
          </a:p>
          <a:p>
            <a:r>
              <a:rPr lang="en-US" sz="2250" dirty="0">
                <a:latin typeface="+mn-lt"/>
              </a:rPr>
              <a:t>Federal Register Notice – </a:t>
            </a:r>
            <a:r>
              <a:rPr lang="en-US" sz="2250" dirty="0" smtClean="0">
                <a:latin typeface="+mn-lt"/>
              </a:rPr>
              <a:t>TODAY!</a:t>
            </a:r>
            <a:endParaRPr lang="en-US" sz="2250" dirty="0">
              <a:latin typeface="+mn-lt"/>
            </a:endParaRPr>
          </a:p>
          <a:p>
            <a:pPr>
              <a:buFont typeface="Segoe UI" panose="020B0502040204020203" pitchFamily="34" charset="0"/>
              <a:buChar char="−"/>
            </a:pPr>
            <a:endParaRPr lang="en-US" sz="2250" dirty="0">
              <a:latin typeface="+mn-lt"/>
            </a:endParaRPr>
          </a:p>
          <a:p>
            <a:r>
              <a:rPr lang="en-US" sz="2250" dirty="0">
                <a:latin typeface="+mn-lt"/>
              </a:rPr>
              <a:t>Gathering and Refining Business Requirements – Ongoing</a:t>
            </a:r>
          </a:p>
          <a:p>
            <a:pPr>
              <a:buFont typeface="Segoe UI" panose="020B0502040204020203" pitchFamily="34" charset="0"/>
              <a:buChar char="−"/>
            </a:pPr>
            <a:endParaRPr lang="en-US" sz="2250" dirty="0">
              <a:latin typeface="+mn-lt"/>
            </a:endParaRPr>
          </a:p>
          <a:p>
            <a:r>
              <a:rPr lang="en-US" sz="2250" dirty="0">
                <a:latin typeface="+mn-lt"/>
              </a:rPr>
              <a:t>Phase 1 Business Solution Initial Release – November 2018</a:t>
            </a:r>
          </a:p>
          <a:p>
            <a:pPr marL="0" indent="0">
              <a:buNone/>
            </a:pPr>
            <a:endParaRPr lang="en-US" sz="2250" dirty="0">
              <a:latin typeface="+mn-lt"/>
            </a:endParaRPr>
          </a:p>
          <a:p>
            <a:pPr marL="0" indent="0">
              <a:buNone/>
            </a:pPr>
            <a:endParaRPr lang="en-US" sz="2000" dirty="0"/>
          </a:p>
          <a:p>
            <a:pPr>
              <a:buFont typeface="Segoe UI" panose="020B0502040204020203" pitchFamily="34" charset="0"/>
              <a:buChar char="−"/>
            </a:pPr>
            <a:endParaRPr lang="en-US" sz="2250" dirty="0">
              <a:latin typeface="+mn-lt"/>
            </a:endParaRPr>
          </a:p>
          <a:p>
            <a:pPr>
              <a:buFont typeface="Segoe UI" panose="020B0502040204020203" pitchFamily="34" charset="0"/>
              <a:buChar char="−"/>
            </a:pPr>
            <a:endParaRPr lang="en-US" sz="2250" dirty="0">
              <a:latin typeface="+mn-lt"/>
            </a:endParaRPr>
          </a:p>
        </p:txBody>
      </p:sp>
      <p:sp>
        <p:nvSpPr>
          <p:cNvPr id="4" name="Slide Number Placeholder 3"/>
          <p:cNvSpPr>
            <a:spLocks noGrp="1"/>
          </p:cNvSpPr>
          <p:nvPr>
            <p:ph type="sldNum" sz="quarter" idx="12"/>
          </p:nvPr>
        </p:nvSpPr>
        <p:spPr/>
        <p:txBody>
          <a:bodyPr/>
          <a:lstStyle/>
          <a:p>
            <a:fld id="{92DA454B-C859-4892-B9FA-68B588C9F547}" type="slidenum">
              <a:rPr lang="en-US" smtClean="0">
                <a:solidFill>
                  <a:prstClr val="black">
                    <a:tint val="75000"/>
                  </a:prstClr>
                </a:solidFill>
              </a:rPr>
              <a:pPr/>
              <a:t>27</a:t>
            </a:fld>
            <a:endParaRPr lang="en-US" dirty="0">
              <a:solidFill>
                <a:prstClr val="black">
                  <a:tint val="75000"/>
                </a:prstClr>
              </a:solidFill>
            </a:endParaRPr>
          </a:p>
        </p:txBody>
      </p:sp>
      <p:sp>
        <p:nvSpPr>
          <p:cNvPr id="5" name="Date Placeholder 4"/>
          <p:cNvSpPr>
            <a:spLocks noGrp="1"/>
          </p:cNvSpPr>
          <p:nvPr>
            <p:ph type="dt" sz="half" idx="10"/>
          </p:nvPr>
        </p:nvSpPr>
        <p:spPr/>
        <p:txBody>
          <a:bodyPr/>
          <a:lstStyle/>
          <a:p>
            <a:pPr>
              <a:defRPr/>
            </a:pPr>
            <a:r>
              <a:rPr lang="en-US" smtClean="0"/>
              <a:t>October 2018</a:t>
            </a:r>
            <a:endParaRPr lang="en-US" dirty="0"/>
          </a:p>
        </p:txBody>
      </p:sp>
      <p:sp>
        <p:nvSpPr>
          <p:cNvPr id="6" name="Footer Placeholder 5"/>
          <p:cNvSpPr>
            <a:spLocks noGrp="1"/>
          </p:cNvSpPr>
          <p:nvPr>
            <p:ph type="ftr" sz="quarter" idx="11"/>
          </p:nvPr>
        </p:nvSpPr>
        <p:spPr/>
        <p:txBody>
          <a:bodyPr/>
          <a:lstStyle/>
          <a:p>
            <a:pPr>
              <a:defRPr/>
            </a:pPr>
            <a:r>
              <a:rPr lang="en-US" smtClean="0"/>
              <a:t>2018 AIPLA Annual Meeting</a:t>
            </a:r>
            <a:endParaRPr lang="en-US"/>
          </a:p>
        </p:txBody>
      </p:sp>
    </p:spTree>
    <p:extLst>
      <p:ext uri="{BB962C8B-B14F-4D97-AF65-F5344CB8AC3E}">
        <p14:creationId xmlns:p14="http://schemas.microsoft.com/office/powerpoint/2010/main" xmlns="" val="215211676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03663"/>
            <a:ext cx="8229600" cy="795652"/>
          </a:xfrm>
        </p:spPr>
        <p:txBody>
          <a:bodyPr/>
          <a:lstStyle/>
          <a:p>
            <a:r>
              <a:rPr lang="en-US" sz="3600" dirty="0" smtClean="0"/>
              <a:t>Access to Relevant Prior Art Contacts</a:t>
            </a:r>
            <a:endParaRPr lang="en-US" sz="3600" dirty="0"/>
          </a:p>
        </p:txBody>
      </p:sp>
      <p:sp>
        <p:nvSpPr>
          <p:cNvPr id="3" name="Content Placeholder 2"/>
          <p:cNvSpPr>
            <a:spLocks noGrp="1"/>
          </p:cNvSpPr>
          <p:nvPr>
            <p:ph idx="1"/>
          </p:nvPr>
        </p:nvSpPr>
        <p:spPr>
          <a:xfrm>
            <a:off x="457201" y="1450592"/>
            <a:ext cx="8383940" cy="3681479"/>
          </a:xfrm>
        </p:spPr>
        <p:txBody>
          <a:bodyPr>
            <a:normAutofit fontScale="47500" lnSpcReduction="20000"/>
          </a:bodyPr>
          <a:lstStyle/>
          <a:p>
            <a:pPr marL="0" indent="0" algn="ctr">
              <a:buNone/>
            </a:pPr>
            <a:r>
              <a:rPr lang="en-US" sz="4200" dirty="0">
                <a:latin typeface="+mn-lt"/>
              </a:rPr>
              <a:t>E-mail: </a:t>
            </a:r>
            <a:r>
              <a:rPr lang="en-US" sz="4200" b="1" dirty="0">
                <a:latin typeface="+mn-lt"/>
                <a:hlinkClick r:id="rId3"/>
              </a:rPr>
              <a:t>PriorArtAccess@USPTO.gov</a:t>
            </a:r>
            <a:endParaRPr lang="en-US" sz="4200" b="1" dirty="0">
              <a:latin typeface="+mn-lt"/>
            </a:endParaRPr>
          </a:p>
          <a:p>
            <a:pPr marL="0" indent="0" algn="ctr">
              <a:buNone/>
            </a:pPr>
            <a:endParaRPr lang="en-US" sz="2700" b="1" dirty="0">
              <a:latin typeface="+mn-lt"/>
            </a:endParaRPr>
          </a:p>
          <a:p>
            <a:pPr marL="0" indent="0" algn="ctr">
              <a:buNone/>
            </a:pPr>
            <a:r>
              <a:rPr lang="en-US" sz="4200" b="1" dirty="0">
                <a:latin typeface="+mn-lt"/>
              </a:rPr>
              <a:t>Michael Neas</a:t>
            </a:r>
          </a:p>
          <a:p>
            <a:pPr marL="0" indent="0" algn="ctr">
              <a:buNone/>
            </a:pPr>
            <a:r>
              <a:rPr lang="en-US" sz="4200" dirty="0">
                <a:latin typeface="+mn-lt"/>
              </a:rPr>
              <a:t>Deputy Director, International Patent Legal Administration</a:t>
            </a:r>
          </a:p>
          <a:p>
            <a:pPr marL="0" indent="0" algn="ctr">
              <a:buNone/>
            </a:pPr>
            <a:r>
              <a:rPr lang="en-US" sz="4200" dirty="0">
                <a:latin typeface="+mn-lt"/>
              </a:rPr>
              <a:t>571-272-3289</a:t>
            </a:r>
          </a:p>
          <a:p>
            <a:pPr marL="0" indent="0" algn="ctr">
              <a:buNone/>
            </a:pPr>
            <a:r>
              <a:rPr lang="en-US" sz="4200" dirty="0">
                <a:latin typeface="+mn-lt"/>
                <a:hlinkClick r:id="rId4"/>
              </a:rPr>
              <a:t>Michael.Neas@USPTO.gov</a:t>
            </a:r>
            <a:endParaRPr lang="en-US" sz="4200" dirty="0">
              <a:latin typeface="+mn-lt"/>
            </a:endParaRPr>
          </a:p>
          <a:p>
            <a:pPr marL="0" indent="0" algn="ctr">
              <a:buNone/>
            </a:pPr>
            <a:endParaRPr lang="en-US" sz="4200" dirty="0">
              <a:latin typeface="+mn-lt"/>
            </a:endParaRPr>
          </a:p>
          <a:p>
            <a:pPr marL="0" indent="0" algn="ctr">
              <a:buNone/>
            </a:pPr>
            <a:r>
              <a:rPr lang="en-US" sz="4200" b="1" dirty="0">
                <a:latin typeface="Segoe UI" panose="020B0502040204020203" pitchFamily="34" charset="0"/>
                <a:ea typeface="Segoe UI" panose="020B0502040204020203" pitchFamily="34" charset="0"/>
                <a:cs typeface="Segoe UI" panose="020B0502040204020203" pitchFamily="34" charset="0"/>
              </a:rPr>
              <a:t>Jessica Patterson</a:t>
            </a:r>
          </a:p>
          <a:p>
            <a:pPr marL="0" indent="0" algn="ctr">
              <a:buNone/>
            </a:pPr>
            <a:r>
              <a:rPr lang="en-US" sz="4200" dirty="0">
                <a:latin typeface="Segoe UI" panose="020B0502040204020203" pitchFamily="34" charset="0"/>
                <a:ea typeface="Segoe UI" panose="020B0502040204020203" pitchFamily="34" charset="0"/>
                <a:cs typeface="Segoe UI" panose="020B0502040204020203" pitchFamily="34" charset="0"/>
              </a:rPr>
              <a:t>Director, International Outreach and Administration</a:t>
            </a:r>
          </a:p>
          <a:p>
            <a:pPr marL="0" indent="0" algn="ctr">
              <a:buNone/>
            </a:pPr>
            <a:r>
              <a:rPr lang="en-US" sz="4200" dirty="0">
                <a:latin typeface="Segoe UI" panose="020B0502040204020203" pitchFamily="34" charset="0"/>
                <a:ea typeface="Segoe UI" panose="020B0502040204020203" pitchFamily="34" charset="0"/>
                <a:cs typeface="Segoe UI" panose="020B0502040204020203" pitchFamily="34" charset="0"/>
              </a:rPr>
              <a:t>571-272-8828</a:t>
            </a:r>
          </a:p>
          <a:p>
            <a:pPr marL="0" indent="0" algn="ctr">
              <a:buNone/>
            </a:pPr>
            <a:r>
              <a:rPr lang="en-US" sz="4200" dirty="0">
                <a:hlinkClick r:id="rId5"/>
              </a:rPr>
              <a:t>Jessica.Patterson@USPTO.gov</a:t>
            </a:r>
            <a:r>
              <a:rPr lang="en-US" sz="4200" dirty="0"/>
              <a:t> </a:t>
            </a:r>
          </a:p>
          <a:p>
            <a:pPr marL="0" indent="0" algn="ctr">
              <a:buNone/>
            </a:pPr>
            <a:endParaRPr lang="en-US" sz="4200" dirty="0">
              <a:latin typeface="+mn-lt"/>
            </a:endParaRPr>
          </a:p>
          <a:p>
            <a:pPr marL="0" indent="0" algn="ctr">
              <a:buNone/>
            </a:pPr>
            <a:endParaRPr lang="en-US" sz="4200" dirty="0">
              <a:latin typeface="+mn-lt"/>
            </a:endParaRPr>
          </a:p>
          <a:p>
            <a:pPr marL="0" indent="0" algn="ctr">
              <a:buNone/>
            </a:pPr>
            <a:endParaRPr lang="en-US" sz="4200" dirty="0">
              <a:latin typeface="+mn-lt"/>
            </a:endParaRPr>
          </a:p>
          <a:p>
            <a:pPr marL="0" indent="0" algn="ctr">
              <a:buNone/>
            </a:pPr>
            <a:endParaRPr lang="en-US" dirty="0"/>
          </a:p>
        </p:txBody>
      </p:sp>
      <p:sp>
        <p:nvSpPr>
          <p:cNvPr id="4" name="Slide Number Placeholder 3"/>
          <p:cNvSpPr>
            <a:spLocks noGrp="1"/>
          </p:cNvSpPr>
          <p:nvPr>
            <p:ph type="sldNum" sz="quarter" idx="12"/>
          </p:nvPr>
        </p:nvSpPr>
        <p:spPr/>
        <p:txBody>
          <a:bodyPr/>
          <a:lstStyle/>
          <a:p>
            <a:fld id="{92DA454B-C859-4892-B9FA-68B588C9F547}" type="slidenum">
              <a:rPr lang="en-US" smtClean="0">
                <a:solidFill>
                  <a:prstClr val="black">
                    <a:tint val="75000"/>
                  </a:prstClr>
                </a:solidFill>
              </a:rPr>
              <a:pPr/>
              <a:t>28</a:t>
            </a:fld>
            <a:endParaRPr lang="en-US" dirty="0">
              <a:solidFill>
                <a:prstClr val="black">
                  <a:tint val="75000"/>
                </a:prstClr>
              </a:solidFill>
            </a:endParaRPr>
          </a:p>
        </p:txBody>
      </p:sp>
      <p:sp>
        <p:nvSpPr>
          <p:cNvPr id="5" name="Date Placeholder 4"/>
          <p:cNvSpPr>
            <a:spLocks noGrp="1"/>
          </p:cNvSpPr>
          <p:nvPr>
            <p:ph type="dt" sz="half" idx="10"/>
          </p:nvPr>
        </p:nvSpPr>
        <p:spPr/>
        <p:txBody>
          <a:bodyPr/>
          <a:lstStyle/>
          <a:p>
            <a:pPr>
              <a:defRPr/>
            </a:pPr>
            <a:r>
              <a:rPr lang="en-US" smtClean="0"/>
              <a:t>October 2018</a:t>
            </a:r>
            <a:endParaRPr lang="en-US" dirty="0"/>
          </a:p>
        </p:txBody>
      </p:sp>
      <p:sp>
        <p:nvSpPr>
          <p:cNvPr id="6" name="Footer Placeholder 5"/>
          <p:cNvSpPr>
            <a:spLocks noGrp="1"/>
          </p:cNvSpPr>
          <p:nvPr>
            <p:ph type="ftr" sz="quarter" idx="11"/>
          </p:nvPr>
        </p:nvSpPr>
        <p:spPr/>
        <p:txBody>
          <a:bodyPr/>
          <a:lstStyle/>
          <a:p>
            <a:pPr>
              <a:defRPr/>
            </a:pPr>
            <a:r>
              <a:rPr lang="en-US" smtClean="0"/>
              <a:t>2018 AIPLA Annual Meeting</a:t>
            </a:r>
            <a:endParaRPr lang="en-US"/>
          </a:p>
        </p:txBody>
      </p:sp>
    </p:spTree>
    <p:extLst>
      <p:ext uri="{BB962C8B-B14F-4D97-AF65-F5344CB8AC3E}">
        <p14:creationId xmlns:p14="http://schemas.microsoft.com/office/powerpoint/2010/main" xmlns="" val="341517632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a:xfrm>
            <a:off x="1016000" y="1206500"/>
            <a:ext cx="7048500" cy="1079500"/>
          </a:xfrm>
        </p:spPr>
        <p:txBody>
          <a:bodyPr>
            <a:normAutofit/>
          </a:bodyPr>
          <a:lstStyle/>
          <a:p>
            <a:pPr eaLnBrk="1" hangingPunct="1">
              <a:defRPr/>
            </a:pPr>
            <a:r>
              <a:rPr lang="en-US" sz="3667" dirty="0"/>
              <a:t>Questions?</a:t>
            </a:r>
          </a:p>
        </p:txBody>
      </p:sp>
      <p:sp>
        <p:nvSpPr>
          <p:cNvPr id="5" name="Rectangle 3"/>
          <p:cNvSpPr>
            <a:spLocks noGrp="1" noChangeArrowheads="1"/>
          </p:cNvSpPr>
          <p:nvPr>
            <p:ph type="subTitle" idx="1"/>
          </p:nvPr>
        </p:nvSpPr>
        <p:spPr>
          <a:xfrm>
            <a:off x="369721" y="2540000"/>
            <a:ext cx="6604000" cy="1397000"/>
          </a:xfrm>
        </p:spPr>
        <p:txBody>
          <a:bodyPr>
            <a:noAutofit/>
          </a:bodyPr>
          <a:lstStyle/>
          <a:p>
            <a:pPr eaLnBrk="1" hangingPunct="1">
              <a:defRPr/>
            </a:pPr>
            <a:r>
              <a:rPr lang="en-US" sz="1500" dirty="0"/>
              <a:t>Michael Neas	</a:t>
            </a:r>
          </a:p>
          <a:p>
            <a:pPr eaLnBrk="1" hangingPunct="1">
              <a:defRPr/>
            </a:pPr>
            <a:r>
              <a:rPr lang="en-US" sz="1500" dirty="0"/>
              <a:t>Deputy Director,  International Patent Legal Administration</a:t>
            </a:r>
          </a:p>
          <a:p>
            <a:pPr eaLnBrk="1" hangingPunct="1">
              <a:defRPr/>
            </a:pPr>
            <a:r>
              <a:rPr lang="en-US" sz="1500" dirty="0"/>
              <a:t>Michael.Neas@uspto.gov</a:t>
            </a:r>
          </a:p>
          <a:p>
            <a:pPr eaLnBrk="1" hangingPunct="1">
              <a:defRPr/>
            </a:pPr>
            <a:endParaRPr lang="en-US" sz="667" dirty="0"/>
          </a:p>
          <a:p>
            <a:pPr eaLnBrk="1" hangingPunct="1">
              <a:defRPr/>
            </a:pPr>
            <a:r>
              <a:rPr lang="en-US" sz="1500"/>
              <a:t>PCT Help </a:t>
            </a:r>
            <a:r>
              <a:rPr lang="en-US" sz="1500" dirty="0"/>
              <a:t>Desk </a:t>
            </a:r>
          </a:p>
          <a:p>
            <a:pPr eaLnBrk="1" hangingPunct="1">
              <a:defRPr/>
            </a:pPr>
            <a:r>
              <a:rPr lang="en-US" sz="1500" dirty="0"/>
              <a:t>(571) 272-4300</a:t>
            </a:r>
          </a:p>
          <a:p>
            <a:pPr eaLnBrk="1" hangingPunct="1">
              <a:defRPr/>
            </a:pPr>
            <a:r>
              <a:rPr lang="en-US" sz="1500" dirty="0"/>
              <a:t>Monday – Friday 8:30am – 5:00pm ET</a:t>
            </a:r>
          </a:p>
        </p:txBody>
      </p:sp>
    </p:spTree>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Overview</a:t>
            </a:r>
            <a:endParaRPr lang="en-US" dirty="0"/>
          </a:p>
        </p:txBody>
      </p:sp>
      <p:sp>
        <p:nvSpPr>
          <p:cNvPr id="7" name="Content Placeholder 6"/>
          <p:cNvSpPr>
            <a:spLocks noGrp="1"/>
          </p:cNvSpPr>
          <p:nvPr>
            <p:ph idx="1"/>
          </p:nvPr>
        </p:nvSpPr>
        <p:spPr>
          <a:xfrm>
            <a:off x="457200" y="1289409"/>
            <a:ext cx="8229600" cy="3347989"/>
          </a:xfrm>
        </p:spPr>
        <p:txBody>
          <a:bodyPr/>
          <a:lstStyle/>
          <a:p>
            <a:r>
              <a:rPr lang="en-US" dirty="0" smtClean="0"/>
              <a:t>Validation software to build the PCT Request form</a:t>
            </a:r>
          </a:p>
          <a:p>
            <a:r>
              <a:rPr lang="en-US" dirty="0" smtClean="0"/>
              <a:t>Drawing corrections</a:t>
            </a:r>
          </a:p>
          <a:p>
            <a:r>
              <a:rPr lang="en-US" dirty="0" smtClean="0"/>
              <a:t>IP5 PCT Collaborative Search &amp; Examination Pilot</a:t>
            </a:r>
          </a:p>
          <a:p>
            <a:r>
              <a:rPr lang="en-US" dirty="0" smtClean="0"/>
              <a:t>Priority Document Exchange</a:t>
            </a:r>
          </a:p>
          <a:p>
            <a:r>
              <a:rPr lang="en-US" dirty="0" smtClean="0"/>
              <a:t>Access to Relevant Prior Art Initiative</a:t>
            </a:r>
            <a:endParaRPr lang="en-US" dirty="0"/>
          </a:p>
        </p:txBody>
      </p:sp>
      <p:sp>
        <p:nvSpPr>
          <p:cNvPr id="4" name="Date Placeholder 3"/>
          <p:cNvSpPr>
            <a:spLocks noGrp="1"/>
          </p:cNvSpPr>
          <p:nvPr>
            <p:ph type="dt" sz="half" idx="10"/>
          </p:nvPr>
        </p:nvSpPr>
        <p:spPr/>
        <p:txBody>
          <a:bodyPr/>
          <a:lstStyle/>
          <a:p>
            <a:pPr>
              <a:defRPr/>
            </a:pPr>
            <a:r>
              <a:rPr lang="en-US" smtClean="0"/>
              <a:t>October 2018</a:t>
            </a:r>
            <a:endParaRPr lang="en-US" dirty="0"/>
          </a:p>
        </p:txBody>
      </p:sp>
      <p:sp>
        <p:nvSpPr>
          <p:cNvPr id="5" name="Footer Placeholder 4"/>
          <p:cNvSpPr>
            <a:spLocks noGrp="1"/>
          </p:cNvSpPr>
          <p:nvPr>
            <p:ph type="ftr" sz="quarter" idx="11"/>
          </p:nvPr>
        </p:nvSpPr>
        <p:spPr/>
        <p:txBody>
          <a:bodyPr/>
          <a:lstStyle/>
          <a:p>
            <a:pPr>
              <a:defRPr/>
            </a:pPr>
            <a:r>
              <a:rPr lang="en-US" smtClean="0"/>
              <a:t>2018 AIPLA Annual Meeting</a:t>
            </a:r>
            <a:endParaRPr lang="en-US"/>
          </a:p>
        </p:txBody>
      </p:sp>
      <p:sp>
        <p:nvSpPr>
          <p:cNvPr id="8" name="Slide Number Placeholder 7"/>
          <p:cNvSpPr>
            <a:spLocks noGrp="1"/>
          </p:cNvSpPr>
          <p:nvPr>
            <p:ph type="sldNum" sz="quarter" idx="12"/>
          </p:nvPr>
        </p:nvSpPr>
        <p:spPr/>
        <p:txBody>
          <a:bodyPr/>
          <a:lstStyle/>
          <a:p>
            <a:pPr>
              <a:defRPr/>
            </a:pPr>
            <a:fld id="{34C0FE81-F8ED-4770-BA52-478E5A122BBF}" type="slidenum">
              <a:rPr lang="en-US" smtClean="0"/>
              <a:pPr>
                <a:defRPr/>
              </a:pPr>
              <a:t>3</a:t>
            </a:fld>
            <a:endParaRPr lang="en-US" dirty="0"/>
          </a:p>
        </p:txBody>
      </p:sp>
    </p:spTree>
    <p:extLst>
      <p:ext uri="{BB962C8B-B14F-4D97-AF65-F5344CB8AC3E}">
        <p14:creationId xmlns:p14="http://schemas.microsoft.com/office/powerpoint/2010/main" xmlns="" val="40688755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ltLang="en-US" sz="3600" dirty="0">
                <a:solidFill>
                  <a:prstClr val="black"/>
                </a:solidFill>
                <a:latin typeface="Segoe UI" panose="020B0502040204020203" pitchFamily="34" charset="0"/>
              </a:rPr>
              <a:t>Use of validation software to build the PCT Request form</a:t>
            </a:r>
            <a:endParaRPr lang="en-US" dirty="0"/>
          </a:p>
        </p:txBody>
      </p:sp>
      <p:sp>
        <p:nvSpPr>
          <p:cNvPr id="7" name="Content Placeholder 6"/>
          <p:cNvSpPr>
            <a:spLocks noGrp="1"/>
          </p:cNvSpPr>
          <p:nvPr>
            <p:ph idx="1"/>
          </p:nvPr>
        </p:nvSpPr>
        <p:spPr>
          <a:xfrm>
            <a:off x="457200" y="1703058"/>
            <a:ext cx="8229600" cy="3347989"/>
          </a:xfrm>
        </p:spPr>
        <p:txBody>
          <a:bodyPr/>
          <a:lstStyle/>
          <a:p>
            <a:r>
              <a:rPr lang="en-US" dirty="0" smtClean="0"/>
              <a:t>Conventional Request</a:t>
            </a:r>
          </a:p>
          <a:p>
            <a:r>
              <a:rPr lang="en-US" dirty="0" smtClean="0"/>
              <a:t>PCT-Safe</a:t>
            </a:r>
          </a:p>
          <a:p>
            <a:r>
              <a:rPr lang="en-US" dirty="0" smtClean="0"/>
              <a:t>ePCT</a:t>
            </a:r>
            <a:endParaRPr lang="en-US" dirty="0"/>
          </a:p>
        </p:txBody>
      </p:sp>
      <p:sp>
        <p:nvSpPr>
          <p:cNvPr id="4" name="Date Placeholder 3"/>
          <p:cNvSpPr>
            <a:spLocks noGrp="1"/>
          </p:cNvSpPr>
          <p:nvPr>
            <p:ph type="dt" sz="half" idx="10"/>
          </p:nvPr>
        </p:nvSpPr>
        <p:spPr/>
        <p:txBody>
          <a:bodyPr/>
          <a:lstStyle/>
          <a:p>
            <a:pPr>
              <a:defRPr/>
            </a:pPr>
            <a:r>
              <a:rPr lang="en-US" smtClean="0"/>
              <a:t>October 2018</a:t>
            </a:r>
            <a:endParaRPr lang="en-US" dirty="0"/>
          </a:p>
        </p:txBody>
      </p:sp>
      <p:sp>
        <p:nvSpPr>
          <p:cNvPr id="5" name="Footer Placeholder 4"/>
          <p:cNvSpPr>
            <a:spLocks noGrp="1"/>
          </p:cNvSpPr>
          <p:nvPr>
            <p:ph type="ftr" sz="quarter" idx="11"/>
          </p:nvPr>
        </p:nvSpPr>
        <p:spPr/>
        <p:txBody>
          <a:bodyPr/>
          <a:lstStyle/>
          <a:p>
            <a:pPr>
              <a:defRPr/>
            </a:pPr>
            <a:r>
              <a:rPr lang="en-US" smtClean="0"/>
              <a:t>2018 AIPLA Annual Meeting</a:t>
            </a:r>
            <a:endParaRPr lang="en-US"/>
          </a:p>
        </p:txBody>
      </p:sp>
      <p:sp>
        <p:nvSpPr>
          <p:cNvPr id="8" name="Slide Number Placeholder 7"/>
          <p:cNvSpPr>
            <a:spLocks noGrp="1"/>
          </p:cNvSpPr>
          <p:nvPr>
            <p:ph type="sldNum" sz="quarter" idx="12"/>
          </p:nvPr>
        </p:nvSpPr>
        <p:spPr/>
        <p:txBody>
          <a:bodyPr/>
          <a:lstStyle/>
          <a:p>
            <a:pPr>
              <a:defRPr/>
            </a:pPr>
            <a:fld id="{34C0FE81-F8ED-4770-BA52-478E5A122BBF}" type="slidenum">
              <a:rPr lang="en-US" smtClean="0"/>
              <a:pPr>
                <a:defRPr/>
              </a:pPr>
              <a:t>4</a:t>
            </a:fld>
            <a:endParaRPr lang="en-US" dirty="0"/>
          </a:p>
        </p:txBody>
      </p:sp>
    </p:spTree>
    <p:extLst>
      <p:ext uri="{BB962C8B-B14F-4D97-AF65-F5344CB8AC3E}">
        <p14:creationId xmlns:p14="http://schemas.microsoft.com/office/powerpoint/2010/main" xmlns="" val="3295579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a:spLocks noGrp="1" noChangeArrowheads="1"/>
          </p:cNvSpPr>
          <p:nvPr>
            <p:ph type="title"/>
          </p:nvPr>
        </p:nvSpPr>
        <p:spPr>
          <a:xfrm>
            <a:off x="457200" y="342900"/>
            <a:ext cx="8229600" cy="727075"/>
          </a:xfrm>
        </p:spPr>
        <p:txBody>
          <a:bodyPr>
            <a:normAutofit fontScale="90000"/>
          </a:bodyPr>
          <a:lstStyle/>
          <a:p>
            <a:pPr eaLnBrk="1" hangingPunct="1"/>
            <a:r>
              <a:rPr lang="en-US" altLang="en-US" sz="3400" smtClean="0">
                <a:latin typeface="Segoe UI" panose="020B0502040204020203" pitchFamily="34" charset="0"/>
              </a:rPr>
              <a:t>Conventional Request Form - PCT/RO/101</a:t>
            </a:r>
            <a:endParaRPr lang="en-US" altLang="en-US" sz="3400" dirty="0" smtClean="0">
              <a:latin typeface="Segoe UI" panose="020B0502040204020203" pitchFamily="34" charset="0"/>
            </a:endParaRPr>
          </a:p>
        </p:txBody>
      </p:sp>
      <p:sp>
        <p:nvSpPr>
          <p:cNvPr id="2" name="Date Placeholder 1"/>
          <p:cNvSpPr>
            <a:spLocks noGrp="1"/>
          </p:cNvSpPr>
          <p:nvPr>
            <p:ph type="dt" sz="half" idx="10"/>
          </p:nvPr>
        </p:nvSpPr>
        <p:spPr/>
        <p:txBody>
          <a:bodyPr/>
          <a:lstStyle/>
          <a:p>
            <a:pPr>
              <a:defRPr/>
            </a:pPr>
            <a:r>
              <a:rPr lang="en-US" smtClean="0"/>
              <a:t>October 2018</a:t>
            </a:r>
            <a:endParaRPr lang="en-US" dirty="0"/>
          </a:p>
        </p:txBody>
      </p:sp>
      <p:sp>
        <p:nvSpPr>
          <p:cNvPr id="4" name="Footer Placeholder 3"/>
          <p:cNvSpPr>
            <a:spLocks noGrp="1"/>
          </p:cNvSpPr>
          <p:nvPr>
            <p:ph type="ftr" sz="quarter" idx="11"/>
          </p:nvPr>
        </p:nvSpPr>
        <p:spPr/>
        <p:txBody>
          <a:bodyPr/>
          <a:lstStyle/>
          <a:p>
            <a:r>
              <a:rPr lang="en-US" smtClean="0"/>
              <a:t>2018 AIPLA Annual Meeting</a:t>
            </a:r>
            <a:endParaRPr lang="en-US" dirty="0"/>
          </a:p>
        </p:txBody>
      </p:sp>
      <p:sp>
        <p:nvSpPr>
          <p:cNvPr id="3" name="Slide Number Placeholder 2"/>
          <p:cNvSpPr>
            <a:spLocks noGrp="1"/>
          </p:cNvSpPr>
          <p:nvPr>
            <p:ph type="sldNum" sz="quarter" idx="12"/>
          </p:nvPr>
        </p:nvSpPr>
        <p:spPr/>
        <p:txBody>
          <a:bodyPr/>
          <a:lstStyle/>
          <a:p>
            <a:pPr>
              <a:defRPr/>
            </a:pPr>
            <a:fld id="{1B55414A-3622-4EAF-80A8-61FE9EFB4F6C}" type="slidenum">
              <a:rPr smtClean="0"/>
              <a:pPr>
                <a:defRPr/>
              </a:pPr>
              <a:t>5</a:t>
            </a:fld>
            <a:endParaRPr dirty="0"/>
          </a:p>
        </p:txBody>
      </p:sp>
      <p:pic>
        <p:nvPicPr>
          <p:cNvPr id="13" name="Picture 12"/>
          <p:cNvPicPr>
            <a:picLocks noChangeAspect="1"/>
          </p:cNvPicPr>
          <p:nvPr/>
        </p:nvPicPr>
        <p:blipFill>
          <a:blip r:embed="rId3"/>
          <a:stretch>
            <a:fillRect/>
          </a:stretch>
        </p:blipFill>
        <p:spPr>
          <a:xfrm>
            <a:off x="472762" y="925862"/>
            <a:ext cx="3962400" cy="4398264"/>
          </a:xfrm>
          <a:prstGeom prst="rect">
            <a:avLst/>
          </a:prstGeom>
          <a:ln>
            <a:solidFill>
              <a:schemeClr val="tx1"/>
            </a:solidFill>
          </a:ln>
        </p:spPr>
      </p:pic>
      <p:pic>
        <p:nvPicPr>
          <p:cNvPr id="14" name="Picture 13"/>
          <p:cNvPicPr>
            <a:picLocks noChangeAspect="1"/>
          </p:cNvPicPr>
          <p:nvPr/>
        </p:nvPicPr>
        <p:blipFill>
          <a:blip r:embed="rId4"/>
          <a:stretch>
            <a:fillRect/>
          </a:stretch>
        </p:blipFill>
        <p:spPr>
          <a:xfrm>
            <a:off x="4538730" y="925862"/>
            <a:ext cx="4306229" cy="3760438"/>
          </a:xfrm>
          <a:prstGeom prst="rect">
            <a:avLst/>
          </a:prstGeom>
          <a:ln>
            <a:solidFill>
              <a:schemeClr val="tx1"/>
            </a:solidFill>
          </a:ln>
        </p:spPr>
      </p:pic>
    </p:spTree>
    <p:extLst>
      <p:ext uri="{BB962C8B-B14F-4D97-AF65-F5344CB8AC3E}">
        <p14:creationId xmlns:p14="http://schemas.microsoft.com/office/powerpoint/2010/main" xmlns="" val="1904055339"/>
      </p:ext>
    </p:extLst>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457200" y="292100"/>
            <a:ext cx="8229600" cy="884238"/>
          </a:xfrm>
        </p:spPr>
        <p:txBody>
          <a:bodyPr rtlCol="0">
            <a:normAutofit fontScale="90000"/>
          </a:bodyPr>
          <a:lstStyle/>
          <a:p>
            <a:pPr eaLnBrk="1" fontAlgn="auto" hangingPunct="1">
              <a:spcAft>
                <a:spcPts val="0"/>
              </a:spcAft>
              <a:defRPr/>
            </a:pPr>
            <a:r>
              <a:rPr lang="en-US" altLang="en-US" dirty="0" smtClean="0">
                <a:latin typeface="Segoe UI" pitchFamily="34" charset="0"/>
              </a:rPr>
              <a:t>Request Form Prepared with      </a:t>
            </a:r>
            <a:br>
              <a:rPr lang="en-US" altLang="en-US" dirty="0" smtClean="0">
                <a:latin typeface="Segoe UI" pitchFamily="34" charset="0"/>
              </a:rPr>
            </a:br>
            <a:r>
              <a:rPr lang="en-US" altLang="en-US" dirty="0" smtClean="0">
                <a:latin typeface="Segoe UI" pitchFamily="34" charset="0"/>
              </a:rPr>
              <a:t>PCT-SAFE Software</a:t>
            </a:r>
          </a:p>
        </p:txBody>
      </p:sp>
      <p:sp>
        <p:nvSpPr>
          <p:cNvPr id="28675" name="Rectangle 3"/>
          <p:cNvSpPr>
            <a:spLocks noGrp="1" noChangeArrowheads="1"/>
          </p:cNvSpPr>
          <p:nvPr>
            <p:ph idx="1"/>
          </p:nvPr>
        </p:nvSpPr>
        <p:spPr>
          <a:xfrm>
            <a:off x="457200" y="1543050"/>
            <a:ext cx="8686800" cy="3495675"/>
          </a:xfrm>
        </p:spPr>
        <p:txBody>
          <a:bodyPr/>
          <a:lstStyle/>
          <a:p>
            <a:pPr eaLnBrk="1" hangingPunct="1"/>
            <a:r>
              <a:rPr lang="en-US" altLang="en-US" sz="2400" dirty="0" smtClean="0">
                <a:latin typeface="Segoe UI" panose="020B0502040204020203" pitchFamily="34" charset="0"/>
              </a:rPr>
              <a:t>The PCT-SAFE software </a:t>
            </a:r>
          </a:p>
          <a:p>
            <a:pPr lvl="1" eaLnBrk="1" hangingPunct="1">
              <a:spcBef>
                <a:spcPts val="675"/>
              </a:spcBef>
            </a:pPr>
            <a:r>
              <a:rPr lang="en-US" altLang="en-US" sz="2000" dirty="0" smtClean="0">
                <a:latin typeface="Segoe UI" panose="020B0502040204020203" pitchFamily="34" charset="0"/>
              </a:rPr>
              <a:t>Available at http://www.wipo.int/pct-safe/en/download/download_client.html </a:t>
            </a:r>
          </a:p>
          <a:p>
            <a:pPr lvl="1" eaLnBrk="1" hangingPunct="1">
              <a:spcBef>
                <a:spcPts val="675"/>
              </a:spcBef>
            </a:pPr>
            <a:r>
              <a:rPr lang="en-US" altLang="en-US" sz="2000" dirty="0" smtClean="0">
                <a:latin typeface="Segoe UI" panose="020B0502040204020203" pitchFamily="34" charset="0"/>
              </a:rPr>
              <a:t>Creates the Request in a validated electronic form</a:t>
            </a:r>
          </a:p>
          <a:p>
            <a:pPr lvl="1" eaLnBrk="1" hangingPunct="1">
              <a:spcBef>
                <a:spcPts val="675"/>
              </a:spcBef>
            </a:pPr>
            <a:r>
              <a:rPr lang="en-US" altLang="en-US" sz="2000" dirty="0" smtClean="0">
                <a:latin typeface="Segoe UI" panose="020B0502040204020203" pitchFamily="34" charset="0"/>
              </a:rPr>
              <a:t>Contains software for electronic filing of IAs in certain ROs</a:t>
            </a:r>
          </a:p>
          <a:p>
            <a:pPr eaLnBrk="1" hangingPunct="1"/>
            <a:r>
              <a:rPr lang="en-US" altLang="en-US" sz="2400" dirty="0" smtClean="0">
                <a:latin typeface="Segoe UI" panose="020B0502040204020203" pitchFamily="34" charset="0"/>
              </a:rPr>
              <a:t>Request prepared using PCT-SAFE </a:t>
            </a:r>
          </a:p>
          <a:p>
            <a:pPr lvl="1" eaLnBrk="1" hangingPunct="1">
              <a:spcBef>
                <a:spcPts val="675"/>
              </a:spcBef>
            </a:pPr>
            <a:r>
              <a:rPr lang="en-US" altLang="en-US" sz="2000" dirty="0" smtClean="0">
                <a:latin typeface="Segoe UI" panose="020B0502040204020203" pitchFamily="34" charset="0"/>
              </a:rPr>
              <a:t>Contains the same information as the PCT/RO/101</a:t>
            </a:r>
            <a:r>
              <a:rPr lang="en-US" altLang="en-US" dirty="0" smtClean="0">
                <a:latin typeface="Segoe UI" panose="020B0502040204020203" pitchFamily="34" charset="0"/>
              </a:rPr>
              <a:t> </a:t>
            </a:r>
          </a:p>
          <a:p>
            <a:pPr lvl="2" eaLnBrk="1" hangingPunct="1">
              <a:spcBef>
                <a:spcPts val="575"/>
              </a:spcBef>
            </a:pPr>
            <a:r>
              <a:rPr lang="en-US" altLang="en-US" sz="1800" dirty="0" smtClean="0">
                <a:latin typeface="Segoe UI" panose="020B0502040204020203" pitchFamily="34" charset="0"/>
              </a:rPr>
              <a:t>But in character coded format (XML)</a:t>
            </a:r>
          </a:p>
        </p:txBody>
      </p:sp>
      <p:sp>
        <p:nvSpPr>
          <p:cNvPr id="4" name="Date Placeholder 3"/>
          <p:cNvSpPr>
            <a:spLocks noGrp="1"/>
          </p:cNvSpPr>
          <p:nvPr>
            <p:ph type="dt" sz="quarter" idx="10"/>
          </p:nvPr>
        </p:nvSpPr>
        <p:spPr/>
        <p:txBody>
          <a:bodyPr/>
          <a:lstStyle/>
          <a:p>
            <a:pPr>
              <a:defRPr/>
            </a:pPr>
            <a:r>
              <a:rPr lang="en-US" smtClean="0"/>
              <a:t>October 2018</a:t>
            </a:r>
            <a:endParaRPr lang="en-US" dirty="0"/>
          </a:p>
        </p:txBody>
      </p:sp>
      <p:sp>
        <p:nvSpPr>
          <p:cNvPr id="3" name="Footer Placeholder 2"/>
          <p:cNvSpPr>
            <a:spLocks noGrp="1"/>
          </p:cNvSpPr>
          <p:nvPr>
            <p:ph type="ftr" sz="quarter" idx="11"/>
          </p:nvPr>
        </p:nvSpPr>
        <p:spPr/>
        <p:txBody>
          <a:bodyPr/>
          <a:lstStyle/>
          <a:p>
            <a:pPr>
              <a:defRPr/>
            </a:pPr>
            <a:r>
              <a:rPr lang="en-US" smtClean="0"/>
              <a:t>2018 AIPLA Annual Meeting</a:t>
            </a:r>
            <a:endParaRPr lang="en-US"/>
          </a:p>
        </p:txBody>
      </p:sp>
      <p:sp>
        <p:nvSpPr>
          <p:cNvPr id="2" name="Slide Number Placeholder 1"/>
          <p:cNvSpPr>
            <a:spLocks noGrp="1"/>
          </p:cNvSpPr>
          <p:nvPr>
            <p:ph type="sldNum" sz="quarter" idx="12"/>
          </p:nvPr>
        </p:nvSpPr>
        <p:spPr/>
        <p:txBody>
          <a:bodyPr/>
          <a:lstStyle/>
          <a:p>
            <a:pPr>
              <a:defRPr/>
            </a:pPr>
            <a:fld id="{34C0FE81-F8ED-4770-BA52-478E5A122BBF}" type="slidenum">
              <a:rPr lang="en-US" smtClean="0"/>
              <a:pPr>
                <a:defRPr/>
              </a:pPr>
              <a:t>6</a:t>
            </a:fld>
            <a:endParaRPr lang="en-US" dirty="0"/>
          </a:p>
        </p:txBody>
      </p:sp>
    </p:spTree>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457200" y="225425"/>
            <a:ext cx="8229600" cy="884238"/>
          </a:xfrm>
        </p:spPr>
        <p:txBody>
          <a:bodyPr>
            <a:normAutofit/>
          </a:bodyPr>
          <a:lstStyle/>
          <a:p>
            <a:pPr eaLnBrk="1" hangingPunct="1"/>
            <a:r>
              <a:rPr lang="en-US" altLang="en-US" sz="4000" dirty="0" smtClean="0">
                <a:latin typeface="Segoe UI" panose="020B0502040204020203" pitchFamily="34" charset="0"/>
              </a:rPr>
              <a:t>PCT SAFE Request</a:t>
            </a:r>
          </a:p>
        </p:txBody>
      </p:sp>
      <p:sp>
        <p:nvSpPr>
          <p:cNvPr id="2" name="Date Placeholder 1"/>
          <p:cNvSpPr>
            <a:spLocks noGrp="1"/>
          </p:cNvSpPr>
          <p:nvPr>
            <p:ph type="dt" sz="half" idx="10"/>
          </p:nvPr>
        </p:nvSpPr>
        <p:spPr/>
        <p:txBody>
          <a:bodyPr/>
          <a:lstStyle/>
          <a:p>
            <a:pPr>
              <a:defRPr/>
            </a:pPr>
            <a:r>
              <a:rPr lang="en-US" smtClean="0"/>
              <a:t>October 2018</a:t>
            </a:r>
            <a:endParaRPr lang="en-US" dirty="0"/>
          </a:p>
        </p:txBody>
      </p:sp>
      <p:sp>
        <p:nvSpPr>
          <p:cNvPr id="4" name="Footer Placeholder 3"/>
          <p:cNvSpPr>
            <a:spLocks noGrp="1"/>
          </p:cNvSpPr>
          <p:nvPr>
            <p:ph type="ftr" sz="quarter" idx="11"/>
          </p:nvPr>
        </p:nvSpPr>
        <p:spPr/>
        <p:txBody>
          <a:bodyPr/>
          <a:lstStyle/>
          <a:p>
            <a:r>
              <a:rPr lang="en-US" smtClean="0"/>
              <a:t>2018 AIPLA Annual Meeting</a:t>
            </a:r>
            <a:endParaRPr lang="en-US" dirty="0"/>
          </a:p>
        </p:txBody>
      </p:sp>
      <p:sp>
        <p:nvSpPr>
          <p:cNvPr id="3" name="Slide Number Placeholder 2"/>
          <p:cNvSpPr>
            <a:spLocks noGrp="1"/>
          </p:cNvSpPr>
          <p:nvPr>
            <p:ph type="sldNum" sz="quarter" idx="12"/>
          </p:nvPr>
        </p:nvSpPr>
        <p:spPr/>
        <p:txBody>
          <a:bodyPr/>
          <a:lstStyle/>
          <a:p>
            <a:pPr>
              <a:defRPr/>
            </a:pPr>
            <a:fld id="{1B55414A-3622-4EAF-80A8-61FE9EFB4F6C}" type="slidenum">
              <a:rPr smtClean="0"/>
              <a:pPr>
                <a:defRPr/>
              </a:pPr>
              <a:t>7</a:t>
            </a:fld>
            <a:endParaRPr dirty="0"/>
          </a:p>
        </p:txBody>
      </p:sp>
      <p:pic>
        <p:nvPicPr>
          <p:cNvPr id="5" name="Picture 4"/>
          <p:cNvPicPr>
            <a:picLocks noChangeAspect="1"/>
          </p:cNvPicPr>
          <p:nvPr/>
        </p:nvPicPr>
        <p:blipFill>
          <a:blip r:embed="rId3"/>
          <a:stretch>
            <a:fillRect/>
          </a:stretch>
        </p:blipFill>
        <p:spPr>
          <a:xfrm>
            <a:off x="457200" y="1028701"/>
            <a:ext cx="3810000" cy="4268788"/>
          </a:xfrm>
          <a:prstGeom prst="rect">
            <a:avLst/>
          </a:prstGeom>
          <a:ln>
            <a:solidFill>
              <a:schemeClr val="tx1"/>
            </a:solidFill>
          </a:ln>
        </p:spPr>
      </p:pic>
      <p:pic>
        <p:nvPicPr>
          <p:cNvPr id="6" name="Picture 5"/>
          <p:cNvPicPr>
            <a:picLocks noChangeAspect="1"/>
          </p:cNvPicPr>
          <p:nvPr/>
        </p:nvPicPr>
        <p:blipFill>
          <a:blip r:embed="rId4"/>
          <a:stretch>
            <a:fillRect/>
          </a:stretch>
        </p:blipFill>
        <p:spPr>
          <a:xfrm>
            <a:off x="4419599" y="1028700"/>
            <a:ext cx="4465487" cy="3657600"/>
          </a:xfrm>
          <a:prstGeom prst="rect">
            <a:avLst/>
          </a:prstGeom>
          <a:ln>
            <a:solidFill>
              <a:schemeClr val="tx1"/>
            </a:solidFill>
          </a:ln>
        </p:spPr>
      </p:pic>
    </p:spTree>
    <p:extLst>
      <p:ext uri="{BB962C8B-B14F-4D97-AF65-F5344CB8AC3E}">
        <p14:creationId xmlns:p14="http://schemas.microsoft.com/office/powerpoint/2010/main" xmlns="" val="2571958913"/>
      </p:ext>
    </p:extLst>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altLang="en-US" sz="3800" dirty="0" smtClean="0">
                <a:latin typeface="Segoe UI" panose="020B0502040204020203" pitchFamily="34" charset="0"/>
              </a:rPr>
              <a:t>Request Form Prepared with </a:t>
            </a:r>
            <a:r>
              <a:rPr lang="en-US" altLang="en-US" sz="3800" dirty="0" err="1" smtClean="0">
                <a:latin typeface="Segoe UI" panose="020B0502040204020203" pitchFamily="34" charset="0"/>
              </a:rPr>
              <a:t>ePCT</a:t>
            </a:r>
            <a:endParaRPr lang="en-US" altLang="en-US" sz="3800" dirty="0" smtClean="0">
              <a:latin typeface="Segoe UI" panose="020B0502040204020203" pitchFamily="34" charset="0"/>
            </a:endParaRPr>
          </a:p>
        </p:txBody>
      </p:sp>
      <p:sp>
        <p:nvSpPr>
          <p:cNvPr id="31747" name="Content Placeholder 2"/>
          <p:cNvSpPr>
            <a:spLocks noGrp="1"/>
          </p:cNvSpPr>
          <p:nvPr>
            <p:ph idx="1"/>
          </p:nvPr>
        </p:nvSpPr>
        <p:spPr>
          <a:xfrm>
            <a:off x="457200" y="1063862"/>
            <a:ext cx="8333361" cy="3566503"/>
          </a:xfrm>
        </p:spPr>
        <p:txBody>
          <a:bodyPr/>
          <a:lstStyle/>
          <a:p>
            <a:r>
              <a:rPr lang="en-US" altLang="en-US" sz="2400" dirty="0" smtClean="0">
                <a:latin typeface="Segoe UI" panose="020B0502040204020203" pitchFamily="34" charset="0"/>
              </a:rPr>
              <a:t>As of 01 June 2016, U.S. applicants are able to use WIPO’s </a:t>
            </a:r>
            <a:r>
              <a:rPr lang="en-US" altLang="en-US" sz="2400" dirty="0" err="1" smtClean="0">
                <a:latin typeface="Segoe UI" panose="020B0502040204020203" pitchFamily="34" charset="0"/>
              </a:rPr>
              <a:t>ePCT</a:t>
            </a:r>
            <a:r>
              <a:rPr lang="en-US" altLang="en-US" sz="2400" dirty="0" smtClean="0">
                <a:latin typeface="Segoe UI" panose="020B0502040204020203" pitchFamily="34" charset="0"/>
              </a:rPr>
              <a:t> to create the Request in validated electronic form</a:t>
            </a:r>
          </a:p>
          <a:p>
            <a:pPr lvl="1">
              <a:spcBef>
                <a:spcPts val="675"/>
              </a:spcBef>
            </a:pPr>
            <a:r>
              <a:rPr lang="en-US" altLang="en-US" sz="2000" dirty="0" smtClean="0">
                <a:latin typeface="Segoe UI" panose="020B0502040204020203" pitchFamily="34" charset="0"/>
              </a:rPr>
              <a:t>Contains the same information as the PCT/RO/101</a:t>
            </a:r>
          </a:p>
          <a:p>
            <a:pPr lvl="2">
              <a:spcBef>
                <a:spcPts val="575"/>
              </a:spcBef>
            </a:pPr>
            <a:r>
              <a:rPr lang="en-US" altLang="en-US" sz="1800" dirty="0" smtClean="0">
                <a:latin typeface="Segoe UI" panose="020B0502040204020203" pitchFamily="34" charset="0"/>
              </a:rPr>
              <a:t>In character-coded format (XML)</a:t>
            </a:r>
          </a:p>
          <a:p>
            <a:pPr lvl="1">
              <a:spcBef>
                <a:spcPts val="675"/>
              </a:spcBef>
            </a:pPr>
            <a:r>
              <a:rPr lang="en-US" altLang="en-US" sz="2000" dirty="0" smtClean="0">
                <a:latin typeface="Segoe UI" panose="020B0502040204020203" pitchFamily="34" charset="0"/>
              </a:rPr>
              <a:t>Caveat</a:t>
            </a:r>
          </a:p>
          <a:p>
            <a:pPr lvl="2">
              <a:spcBef>
                <a:spcPts val="575"/>
              </a:spcBef>
            </a:pPr>
            <a:r>
              <a:rPr lang="en-US" altLang="en-US" sz="1800" dirty="0" smtClean="0">
                <a:latin typeface="Segoe UI" panose="020B0502040204020203" pitchFamily="34" charset="0"/>
              </a:rPr>
              <a:t>A foreign filing license does not authorize the export of subject matter into </a:t>
            </a:r>
            <a:r>
              <a:rPr lang="en-US" altLang="en-US" sz="1800" dirty="0" err="1" smtClean="0">
                <a:latin typeface="Segoe UI" panose="020B0502040204020203" pitchFamily="34" charset="0"/>
              </a:rPr>
              <a:t>ePCT</a:t>
            </a:r>
            <a:r>
              <a:rPr lang="en-US" altLang="en-US" sz="1800" dirty="0" smtClean="0">
                <a:latin typeface="Segoe UI" panose="020B0502040204020203" pitchFamily="34" charset="0"/>
              </a:rPr>
              <a:t> (</a:t>
            </a:r>
            <a:r>
              <a:rPr lang="en-US" altLang="en-US" sz="1800" i="1" dirty="0" smtClean="0">
                <a:latin typeface="Segoe UI" panose="020B0502040204020203" pitchFamily="34" charset="0"/>
              </a:rPr>
              <a:t>i.e. </a:t>
            </a:r>
            <a:r>
              <a:rPr lang="en-US" altLang="en-US" sz="1800" dirty="0" smtClean="0">
                <a:latin typeface="Segoe UI" panose="020B0502040204020203" pitchFamily="34" charset="0"/>
              </a:rPr>
              <a:t>the title and, optionally, the abstract) when the international application is to be filed with the RO/US</a:t>
            </a:r>
          </a:p>
          <a:p>
            <a:pPr lvl="2">
              <a:spcBef>
                <a:spcPts val="575"/>
              </a:spcBef>
            </a:pPr>
            <a:r>
              <a:rPr lang="en-US" altLang="en-US" sz="1800" dirty="0" smtClean="0">
                <a:latin typeface="Segoe UI" panose="020B0502040204020203" pitchFamily="34" charset="0"/>
              </a:rPr>
              <a:t>See the Federal Register Notice for the full details https://www.gpo.gov/fdsys/pkg/FR-2016-05-06/pdf/2016-10733.pdf</a:t>
            </a:r>
          </a:p>
        </p:txBody>
      </p:sp>
      <p:sp>
        <p:nvSpPr>
          <p:cNvPr id="4" name="Date Placeholder 3"/>
          <p:cNvSpPr>
            <a:spLocks noGrp="1"/>
          </p:cNvSpPr>
          <p:nvPr>
            <p:ph type="dt" sz="quarter" idx="10"/>
          </p:nvPr>
        </p:nvSpPr>
        <p:spPr/>
        <p:txBody>
          <a:bodyPr/>
          <a:lstStyle/>
          <a:p>
            <a:pPr>
              <a:defRPr/>
            </a:pPr>
            <a:r>
              <a:rPr lang="en-US" smtClean="0"/>
              <a:t>October 2018</a:t>
            </a:r>
            <a:endParaRPr lang="en-US" dirty="0"/>
          </a:p>
        </p:txBody>
      </p:sp>
      <p:sp>
        <p:nvSpPr>
          <p:cNvPr id="3" name="Footer Placeholder 2"/>
          <p:cNvSpPr>
            <a:spLocks noGrp="1"/>
          </p:cNvSpPr>
          <p:nvPr>
            <p:ph type="ftr" sz="quarter" idx="11"/>
          </p:nvPr>
        </p:nvSpPr>
        <p:spPr/>
        <p:txBody>
          <a:bodyPr/>
          <a:lstStyle/>
          <a:p>
            <a:pPr>
              <a:defRPr/>
            </a:pPr>
            <a:r>
              <a:rPr lang="en-US" smtClean="0"/>
              <a:t>2018 AIPLA Annual Meeting</a:t>
            </a:r>
            <a:endParaRPr lang="en-US"/>
          </a:p>
        </p:txBody>
      </p:sp>
      <p:sp>
        <p:nvSpPr>
          <p:cNvPr id="2" name="Slide Number Placeholder 1"/>
          <p:cNvSpPr>
            <a:spLocks noGrp="1"/>
          </p:cNvSpPr>
          <p:nvPr>
            <p:ph type="sldNum" sz="quarter" idx="12"/>
          </p:nvPr>
        </p:nvSpPr>
        <p:spPr/>
        <p:txBody>
          <a:bodyPr/>
          <a:lstStyle/>
          <a:p>
            <a:pPr>
              <a:defRPr/>
            </a:pPr>
            <a:fld id="{34C0FE81-F8ED-4770-BA52-478E5A122BBF}" type="slidenum">
              <a:rPr lang="en-US" smtClean="0"/>
              <a:pPr>
                <a:defRPr/>
              </a:pPr>
              <a:t>8</a:t>
            </a:fld>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457200" y="225425"/>
            <a:ext cx="8229600" cy="884238"/>
          </a:xfrm>
        </p:spPr>
        <p:txBody>
          <a:bodyPr/>
          <a:lstStyle/>
          <a:p>
            <a:pPr eaLnBrk="1" hangingPunct="1"/>
            <a:r>
              <a:rPr lang="en-US" altLang="en-US" smtClean="0">
                <a:latin typeface="Segoe UI" panose="020B0502040204020203" pitchFamily="34" charset="0"/>
              </a:rPr>
              <a:t>ePCT Request</a:t>
            </a:r>
          </a:p>
        </p:txBody>
      </p:sp>
      <p:sp>
        <p:nvSpPr>
          <p:cNvPr id="2" name="Date Placeholder 1"/>
          <p:cNvSpPr>
            <a:spLocks noGrp="1"/>
          </p:cNvSpPr>
          <p:nvPr>
            <p:ph type="dt" sz="quarter" idx="10"/>
          </p:nvPr>
        </p:nvSpPr>
        <p:spPr/>
        <p:txBody>
          <a:bodyPr/>
          <a:lstStyle/>
          <a:p>
            <a:pPr>
              <a:defRPr/>
            </a:pPr>
            <a:r>
              <a:rPr lang="en-US" smtClean="0"/>
              <a:t>October 2018</a:t>
            </a:r>
            <a:endParaRPr lang="en-US" dirty="0"/>
          </a:p>
        </p:txBody>
      </p:sp>
      <p:pic>
        <p:nvPicPr>
          <p:cNvPr id="32772" name="Picture 3"/>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320675" y="960438"/>
            <a:ext cx="4184650" cy="4294187"/>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pic>
        <p:nvPicPr>
          <p:cNvPr id="32773" name="Picture 4"/>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4708525" y="593725"/>
            <a:ext cx="3775075" cy="4049713"/>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sp>
        <p:nvSpPr>
          <p:cNvPr id="4" name="Footer Placeholder 3"/>
          <p:cNvSpPr>
            <a:spLocks noGrp="1"/>
          </p:cNvSpPr>
          <p:nvPr>
            <p:ph type="ftr" sz="quarter" idx="11"/>
          </p:nvPr>
        </p:nvSpPr>
        <p:spPr/>
        <p:txBody>
          <a:bodyPr/>
          <a:lstStyle/>
          <a:p>
            <a:pPr>
              <a:defRPr/>
            </a:pPr>
            <a:r>
              <a:rPr lang="en-US" smtClean="0"/>
              <a:t>2018 AIPLA Annual Meeting</a:t>
            </a:r>
            <a:endParaRPr lang="en-US"/>
          </a:p>
        </p:txBody>
      </p:sp>
      <p:sp>
        <p:nvSpPr>
          <p:cNvPr id="3" name="Slide Number Placeholder 2"/>
          <p:cNvSpPr>
            <a:spLocks noGrp="1"/>
          </p:cNvSpPr>
          <p:nvPr>
            <p:ph type="sldNum" sz="quarter" idx="12"/>
          </p:nvPr>
        </p:nvSpPr>
        <p:spPr/>
        <p:txBody>
          <a:bodyPr/>
          <a:lstStyle/>
          <a:p>
            <a:pPr>
              <a:defRPr/>
            </a:pPr>
            <a:fld id="{34C0FE81-F8ED-4770-BA52-478E5A122BBF}" type="slidenum">
              <a:rPr lang="en-US" smtClean="0"/>
              <a:pPr>
                <a:defRPr/>
              </a:pPr>
              <a:t>9</a:t>
            </a:fld>
            <a:endParaRPr lang="en-US" dirty="0"/>
          </a:p>
        </p:txBody>
      </p:sp>
    </p:spTree>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Brand master green">
  <a:themeElements>
    <a:clrScheme name="USPTO Brand 1">
      <a:dk1>
        <a:sysClr val="windowText" lastClr="000000"/>
      </a:dk1>
      <a:lt1>
        <a:sysClr val="window" lastClr="FFFFFF"/>
      </a:lt1>
      <a:dk2>
        <a:srgbClr val="004C97"/>
      </a:dk2>
      <a:lt2>
        <a:srgbClr val="D9D9D6"/>
      </a:lt2>
      <a:accent1>
        <a:srgbClr val="1596D1"/>
      </a:accent1>
      <a:accent2>
        <a:srgbClr val="AC2B37"/>
      </a:accent2>
      <a:accent3>
        <a:srgbClr val="88A620"/>
      </a:accent3>
      <a:accent4>
        <a:srgbClr val="6B2F75"/>
      </a:accent4>
      <a:accent5>
        <a:srgbClr val="97B8D4"/>
      </a:accent5>
      <a:accent6>
        <a:srgbClr val="C88242"/>
      </a:accent6>
      <a:hlink>
        <a:srgbClr val="004C97"/>
      </a:hlink>
      <a:folHlink>
        <a:srgbClr val="3C1053"/>
      </a:folHlink>
    </a:clrScheme>
    <a:fontScheme name="USPTO Brand 1">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Brand master green">
  <a:themeElements>
    <a:clrScheme name="USPTO Brand 1">
      <a:dk1>
        <a:sysClr val="windowText" lastClr="000000"/>
      </a:dk1>
      <a:lt1>
        <a:sysClr val="window" lastClr="FFFFFF"/>
      </a:lt1>
      <a:dk2>
        <a:srgbClr val="004C97"/>
      </a:dk2>
      <a:lt2>
        <a:srgbClr val="D9D9D6"/>
      </a:lt2>
      <a:accent1>
        <a:srgbClr val="1596D1"/>
      </a:accent1>
      <a:accent2>
        <a:srgbClr val="AC2B37"/>
      </a:accent2>
      <a:accent3>
        <a:srgbClr val="88A620"/>
      </a:accent3>
      <a:accent4>
        <a:srgbClr val="6B2F75"/>
      </a:accent4>
      <a:accent5>
        <a:srgbClr val="97B8D4"/>
      </a:accent5>
      <a:accent6>
        <a:srgbClr val="C88242"/>
      </a:accent6>
      <a:hlink>
        <a:srgbClr val="004C97"/>
      </a:hlink>
      <a:folHlink>
        <a:srgbClr val="3C1053"/>
      </a:folHlink>
    </a:clrScheme>
    <a:fontScheme name="USPTO Brand 1">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6417</TotalTime>
  <Words>1481</Words>
  <Application>Microsoft Office PowerPoint</Application>
  <PresentationFormat>On-screen Show (16:10)</PresentationFormat>
  <Paragraphs>272</Paragraphs>
  <Slides>30</Slides>
  <Notes>13</Notes>
  <HiddenSlides>0</HiddenSlides>
  <MMClips>0</MMClips>
  <ScaleCrop>false</ScaleCrop>
  <HeadingPairs>
    <vt:vector size="4" baseType="variant">
      <vt:variant>
        <vt:lpstr>Theme</vt:lpstr>
      </vt:variant>
      <vt:variant>
        <vt:i4>2</vt:i4>
      </vt:variant>
      <vt:variant>
        <vt:lpstr>Slide Titles</vt:lpstr>
      </vt:variant>
      <vt:variant>
        <vt:i4>30</vt:i4>
      </vt:variant>
    </vt:vector>
  </HeadingPairs>
  <TitlesOfParts>
    <vt:vector size="32" baseType="lpstr">
      <vt:lpstr>Brand master green</vt:lpstr>
      <vt:lpstr>1_Brand master green</vt:lpstr>
      <vt:lpstr>Slide 1</vt:lpstr>
      <vt:lpstr>PCT and International Cooperation Updates from the USPTO</vt:lpstr>
      <vt:lpstr>Overview</vt:lpstr>
      <vt:lpstr>Use of validation software to build the PCT Request form</vt:lpstr>
      <vt:lpstr>Conventional Request Form - PCT/RO/101</vt:lpstr>
      <vt:lpstr>Request Form Prepared with       PCT-SAFE Software</vt:lpstr>
      <vt:lpstr>PCT SAFE Request</vt:lpstr>
      <vt:lpstr>Request Form Prepared with ePCT</vt:lpstr>
      <vt:lpstr>ePCT Request</vt:lpstr>
      <vt:lpstr>Request Form Prepared with       PCT-SAFE or ePCT</vt:lpstr>
      <vt:lpstr>Reduction of International Filing Fee –  International Application Filed Electronically</vt:lpstr>
      <vt:lpstr>Who is using PCT-Safe or ePCT in RO/US?</vt:lpstr>
      <vt:lpstr>Formal drawings </vt:lpstr>
      <vt:lpstr>IP5 PCT CS&amp;E Pilot</vt:lpstr>
      <vt:lpstr>IP5 PCT CS&amp;E Pilot</vt:lpstr>
      <vt:lpstr>IP5 PCT CS&amp;E Pilot</vt:lpstr>
      <vt:lpstr>IP5 PCT CS&amp;E Process Model</vt:lpstr>
      <vt:lpstr>IP5 PCT CS&amp;E Pilot</vt:lpstr>
      <vt:lpstr>IP5 PCT CS&amp;E Pilot – Stats (As of 17 October 2018)</vt:lpstr>
      <vt:lpstr>Priority Document Exchange (PDX) </vt:lpstr>
      <vt:lpstr>Access to Relevant Prior Art Initiative</vt:lpstr>
      <vt:lpstr>Outreach Efforts To Date</vt:lpstr>
      <vt:lpstr>Project Research</vt:lpstr>
      <vt:lpstr>Slide 24</vt:lpstr>
      <vt:lpstr>Slide 25</vt:lpstr>
      <vt:lpstr>Slide 26</vt:lpstr>
      <vt:lpstr>FY 2018/2019 Next Steps</vt:lpstr>
      <vt:lpstr>Access to Relevant Prior Art Contacts</vt:lpstr>
      <vt:lpstr>Questions?</vt:lpstr>
      <vt:lpstr>Slide 30</vt:lpstr>
    </vt:vector>
  </TitlesOfParts>
  <Company>U.S. Patent and Trademark Office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USPTO</dc:creator>
  <cp:lastModifiedBy>c</cp:lastModifiedBy>
  <cp:revision>277</cp:revision>
  <cp:lastPrinted>2016-06-30T16:32:34Z</cp:lastPrinted>
  <dcterms:created xsi:type="dcterms:W3CDTF">2015-04-02T20:18:20Z</dcterms:created>
  <dcterms:modified xsi:type="dcterms:W3CDTF">2018-10-24T17:49:08Z</dcterms:modified>
</cp:coreProperties>
</file>